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50" r:id="rId2"/>
    <p:sldId id="435" r:id="rId3"/>
    <p:sldId id="351" r:id="rId4"/>
    <p:sldId id="436" r:id="rId5"/>
    <p:sldId id="386" r:id="rId6"/>
    <p:sldId id="301" r:id="rId7"/>
    <p:sldId id="401" r:id="rId8"/>
    <p:sldId id="392" r:id="rId9"/>
    <p:sldId id="420" r:id="rId10"/>
    <p:sldId id="421" r:id="rId11"/>
    <p:sldId id="422" r:id="rId12"/>
    <p:sldId id="423" r:id="rId13"/>
    <p:sldId id="402" r:id="rId14"/>
    <p:sldId id="424" r:id="rId15"/>
    <p:sldId id="425" r:id="rId16"/>
    <p:sldId id="426" r:id="rId17"/>
    <p:sldId id="427" r:id="rId18"/>
    <p:sldId id="408" r:id="rId19"/>
    <p:sldId id="428" r:id="rId20"/>
    <p:sldId id="429" r:id="rId21"/>
    <p:sldId id="430" r:id="rId22"/>
    <p:sldId id="395" r:id="rId23"/>
    <p:sldId id="431" r:id="rId24"/>
    <p:sldId id="432" r:id="rId25"/>
    <p:sldId id="433" r:id="rId26"/>
    <p:sldId id="4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28/01/2024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083304" y="-27313"/>
                  <a:pt x="3369046" y="-129051"/>
                  <a:pt x="5085522" y="0"/>
                </a:cubicBezTo>
                <a:cubicBezTo>
                  <a:pt x="5199532" y="676436"/>
                  <a:pt x="5219158" y="2968877"/>
                  <a:pt x="5085522" y="4351338"/>
                </a:cubicBezTo>
                <a:cubicBezTo>
                  <a:pt x="4178768" y="4455456"/>
                  <a:pt x="722137" y="4477714"/>
                  <a:pt x="0" y="4351338"/>
                </a:cubicBezTo>
                <a:cubicBezTo>
                  <a:pt x="100382" y="3455149"/>
                  <a:pt x="108251" y="1001463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877868" y="140176"/>
                  <a:pt x="4422267" y="110110"/>
                  <a:pt x="5085522" y="0"/>
                </a:cubicBezTo>
                <a:cubicBezTo>
                  <a:pt x="5182382" y="490837"/>
                  <a:pt x="4988160" y="3669993"/>
                  <a:pt x="5085522" y="4351338"/>
                </a:cubicBezTo>
                <a:cubicBezTo>
                  <a:pt x="3676710" y="4210551"/>
                  <a:pt x="522218" y="4308799"/>
                  <a:pt x="0" y="4351338"/>
                </a:cubicBezTo>
                <a:cubicBezTo>
                  <a:pt x="-162968" y="2577687"/>
                  <a:pt x="125722" y="20248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28530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278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207803" y="-152754"/>
                  <a:pt x="2597977" y="30105"/>
                  <a:pt x="5085522" y="0"/>
                </a:cubicBezTo>
                <a:cubicBezTo>
                  <a:pt x="5203059" y="1835540"/>
                  <a:pt x="5241971" y="2957773"/>
                  <a:pt x="5085522" y="4351338"/>
                </a:cubicBezTo>
                <a:cubicBezTo>
                  <a:pt x="3070471" y="4408940"/>
                  <a:pt x="1883137" y="4271753"/>
                  <a:pt x="0" y="4351338"/>
                </a:cubicBezTo>
                <a:cubicBezTo>
                  <a:pt x="28906" y="2869107"/>
                  <a:pt x="58657" y="576480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769396" y="87597"/>
                  <a:pt x="3333153" y="-99563"/>
                  <a:pt x="5085522" y="0"/>
                </a:cubicBezTo>
                <a:cubicBezTo>
                  <a:pt x="5128666" y="1431806"/>
                  <a:pt x="4987546" y="2770842"/>
                  <a:pt x="5085522" y="4351338"/>
                </a:cubicBezTo>
                <a:cubicBezTo>
                  <a:pt x="3666297" y="4473119"/>
                  <a:pt x="754570" y="4377020"/>
                  <a:pt x="0" y="4351338"/>
                </a:cubicBezTo>
                <a:cubicBezTo>
                  <a:pt x="153471" y="3501698"/>
                  <a:pt x="-104134" y="21741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2529998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28/01/2024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tle.com/general-learning/how-to-write-an-essay/" TargetMode="External"/><Relationship Id="rId2" Type="http://schemas.openxmlformats.org/officeDocument/2006/relationships/hyperlink" Target="https://www.youtube.com/@SalemAlJundi/video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lem.aljundi@kunoozu.edu.i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E87177E-5D1B-C7C9-2209-FEAC623A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184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4" y="365125"/>
            <a:ext cx="3910988" cy="2897186"/>
          </a:xfrm>
          <a:custGeom>
            <a:avLst/>
            <a:gdLst>
              <a:gd name="connsiteX0" fmla="*/ 0 w 3910988"/>
              <a:gd name="connsiteY0" fmla="*/ 0 h 2897186"/>
              <a:gd name="connsiteX1" fmla="*/ 597822 w 3910988"/>
              <a:gd name="connsiteY1" fmla="*/ 0 h 2897186"/>
              <a:gd name="connsiteX2" fmla="*/ 1156535 w 3910988"/>
              <a:gd name="connsiteY2" fmla="*/ 0 h 2897186"/>
              <a:gd name="connsiteX3" fmla="*/ 1637027 w 3910988"/>
              <a:gd name="connsiteY3" fmla="*/ 0 h 2897186"/>
              <a:gd name="connsiteX4" fmla="*/ 2156630 w 3910988"/>
              <a:gd name="connsiteY4" fmla="*/ 0 h 2897186"/>
              <a:gd name="connsiteX5" fmla="*/ 2793562 w 3910988"/>
              <a:gd name="connsiteY5" fmla="*/ 0 h 2897186"/>
              <a:gd name="connsiteX6" fmla="*/ 3234945 w 3910988"/>
              <a:gd name="connsiteY6" fmla="*/ 0 h 2897186"/>
              <a:gd name="connsiteX7" fmla="*/ 3910988 w 3910988"/>
              <a:gd name="connsiteY7" fmla="*/ 0 h 2897186"/>
              <a:gd name="connsiteX8" fmla="*/ 3910988 w 3910988"/>
              <a:gd name="connsiteY8" fmla="*/ 442855 h 2897186"/>
              <a:gd name="connsiteX9" fmla="*/ 3910988 w 3910988"/>
              <a:gd name="connsiteY9" fmla="*/ 914683 h 2897186"/>
              <a:gd name="connsiteX10" fmla="*/ 3910988 w 3910988"/>
              <a:gd name="connsiteY10" fmla="*/ 1357538 h 2897186"/>
              <a:gd name="connsiteX11" fmla="*/ 3910988 w 3910988"/>
              <a:gd name="connsiteY11" fmla="*/ 1829366 h 2897186"/>
              <a:gd name="connsiteX12" fmla="*/ 3910988 w 3910988"/>
              <a:gd name="connsiteY12" fmla="*/ 2185306 h 2897186"/>
              <a:gd name="connsiteX13" fmla="*/ 3910988 w 3910988"/>
              <a:gd name="connsiteY13" fmla="*/ 2512274 h 2897186"/>
              <a:gd name="connsiteX14" fmla="*/ 3910988 w 3910988"/>
              <a:gd name="connsiteY14" fmla="*/ 2897186 h 2897186"/>
              <a:gd name="connsiteX15" fmla="*/ 3313165 w 3910988"/>
              <a:gd name="connsiteY15" fmla="*/ 2897186 h 2897186"/>
              <a:gd name="connsiteX16" fmla="*/ 2832672 w 3910988"/>
              <a:gd name="connsiteY16" fmla="*/ 2897186 h 2897186"/>
              <a:gd name="connsiteX17" fmla="*/ 2234850 w 3910988"/>
              <a:gd name="connsiteY17" fmla="*/ 2897186 h 2897186"/>
              <a:gd name="connsiteX18" fmla="*/ 1715247 w 3910988"/>
              <a:gd name="connsiteY18" fmla="*/ 2897186 h 2897186"/>
              <a:gd name="connsiteX19" fmla="*/ 1195645 w 3910988"/>
              <a:gd name="connsiteY19" fmla="*/ 2897186 h 2897186"/>
              <a:gd name="connsiteX20" fmla="*/ 597822 w 3910988"/>
              <a:gd name="connsiteY20" fmla="*/ 2897186 h 2897186"/>
              <a:gd name="connsiteX21" fmla="*/ 0 w 3910988"/>
              <a:gd name="connsiteY21" fmla="*/ 2897186 h 2897186"/>
              <a:gd name="connsiteX22" fmla="*/ 0 w 3910988"/>
              <a:gd name="connsiteY22" fmla="*/ 2570217 h 2897186"/>
              <a:gd name="connsiteX23" fmla="*/ 0 w 3910988"/>
              <a:gd name="connsiteY23" fmla="*/ 2127361 h 2897186"/>
              <a:gd name="connsiteX24" fmla="*/ 0 w 3910988"/>
              <a:gd name="connsiteY24" fmla="*/ 1655534 h 2897186"/>
              <a:gd name="connsiteX25" fmla="*/ 0 w 3910988"/>
              <a:gd name="connsiteY25" fmla="*/ 1270623 h 2897186"/>
              <a:gd name="connsiteX26" fmla="*/ 0 w 3910988"/>
              <a:gd name="connsiteY26" fmla="*/ 943654 h 2897186"/>
              <a:gd name="connsiteX27" fmla="*/ 0 w 3910988"/>
              <a:gd name="connsiteY27" fmla="*/ 529771 h 2897186"/>
              <a:gd name="connsiteX28" fmla="*/ 0 w 3910988"/>
              <a:gd name="connsiteY28" fmla="*/ 0 h 289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10988" h="2897186" fill="none" extrusionOk="0">
                <a:moveTo>
                  <a:pt x="0" y="0"/>
                </a:moveTo>
                <a:cubicBezTo>
                  <a:pt x="234999" y="-23545"/>
                  <a:pt x="435104" y="28043"/>
                  <a:pt x="597822" y="0"/>
                </a:cubicBezTo>
                <a:cubicBezTo>
                  <a:pt x="764088" y="-72784"/>
                  <a:pt x="916468" y="15204"/>
                  <a:pt x="1156535" y="0"/>
                </a:cubicBezTo>
                <a:cubicBezTo>
                  <a:pt x="1404892" y="-41757"/>
                  <a:pt x="1463306" y="17267"/>
                  <a:pt x="1637027" y="0"/>
                </a:cubicBezTo>
                <a:cubicBezTo>
                  <a:pt x="1797291" y="-31784"/>
                  <a:pt x="1993981" y="62520"/>
                  <a:pt x="2156630" y="0"/>
                </a:cubicBezTo>
                <a:cubicBezTo>
                  <a:pt x="2284587" y="-21959"/>
                  <a:pt x="2626813" y="5304"/>
                  <a:pt x="2793562" y="0"/>
                </a:cubicBezTo>
                <a:cubicBezTo>
                  <a:pt x="2936675" y="-15008"/>
                  <a:pt x="3082845" y="50284"/>
                  <a:pt x="3234945" y="0"/>
                </a:cubicBezTo>
                <a:cubicBezTo>
                  <a:pt x="3304076" y="-24727"/>
                  <a:pt x="3610992" y="70489"/>
                  <a:pt x="3910988" y="0"/>
                </a:cubicBezTo>
                <a:cubicBezTo>
                  <a:pt x="3988889" y="222752"/>
                  <a:pt x="3888346" y="335151"/>
                  <a:pt x="3910988" y="442855"/>
                </a:cubicBezTo>
                <a:cubicBezTo>
                  <a:pt x="3903402" y="584302"/>
                  <a:pt x="3904894" y="712897"/>
                  <a:pt x="3910988" y="914683"/>
                </a:cubicBezTo>
                <a:cubicBezTo>
                  <a:pt x="3905299" y="1071266"/>
                  <a:pt x="3912300" y="1239162"/>
                  <a:pt x="3910988" y="1357538"/>
                </a:cubicBezTo>
                <a:cubicBezTo>
                  <a:pt x="3906012" y="1468858"/>
                  <a:pt x="3826221" y="1677435"/>
                  <a:pt x="3910988" y="1829366"/>
                </a:cubicBezTo>
                <a:cubicBezTo>
                  <a:pt x="3980953" y="1947870"/>
                  <a:pt x="3877316" y="2043121"/>
                  <a:pt x="3910988" y="2185306"/>
                </a:cubicBezTo>
                <a:cubicBezTo>
                  <a:pt x="3913803" y="2337896"/>
                  <a:pt x="3890956" y="2394288"/>
                  <a:pt x="3910988" y="2512274"/>
                </a:cubicBezTo>
                <a:cubicBezTo>
                  <a:pt x="3961263" y="2619610"/>
                  <a:pt x="3876838" y="2770048"/>
                  <a:pt x="3910988" y="2897186"/>
                </a:cubicBezTo>
                <a:cubicBezTo>
                  <a:pt x="3629076" y="2918523"/>
                  <a:pt x="3598135" y="2871553"/>
                  <a:pt x="3313165" y="2897186"/>
                </a:cubicBezTo>
                <a:cubicBezTo>
                  <a:pt x="3040501" y="2926594"/>
                  <a:pt x="2980259" y="2882606"/>
                  <a:pt x="2832672" y="2897186"/>
                </a:cubicBezTo>
                <a:cubicBezTo>
                  <a:pt x="2705203" y="2874905"/>
                  <a:pt x="2400376" y="2835186"/>
                  <a:pt x="2234850" y="2897186"/>
                </a:cubicBezTo>
                <a:cubicBezTo>
                  <a:pt x="2055143" y="2978578"/>
                  <a:pt x="1891214" y="2867874"/>
                  <a:pt x="1715247" y="2897186"/>
                </a:cubicBezTo>
                <a:cubicBezTo>
                  <a:pt x="1513527" y="2910682"/>
                  <a:pt x="1430685" y="2864923"/>
                  <a:pt x="1195645" y="2897186"/>
                </a:cubicBezTo>
                <a:cubicBezTo>
                  <a:pt x="990517" y="2922607"/>
                  <a:pt x="729173" y="2819519"/>
                  <a:pt x="597822" y="2897186"/>
                </a:cubicBezTo>
                <a:cubicBezTo>
                  <a:pt x="417791" y="2919192"/>
                  <a:pt x="301788" y="2878483"/>
                  <a:pt x="0" y="2897186"/>
                </a:cubicBezTo>
                <a:cubicBezTo>
                  <a:pt x="-4866" y="2785913"/>
                  <a:pt x="9272" y="2681543"/>
                  <a:pt x="0" y="2570217"/>
                </a:cubicBezTo>
                <a:cubicBezTo>
                  <a:pt x="10392" y="2444133"/>
                  <a:pt x="-13332" y="2242311"/>
                  <a:pt x="0" y="2127361"/>
                </a:cubicBezTo>
                <a:cubicBezTo>
                  <a:pt x="-1544" y="2040521"/>
                  <a:pt x="65818" y="1748033"/>
                  <a:pt x="0" y="1655534"/>
                </a:cubicBezTo>
                <a:cubicBezTo>
                  <a:pt x="-42170" y="1569208"/>
                  <a:pt x="39491" y="1352507"/>
                  <a:pt x="0" y="1270623"/>
                </a:cubicBezTo>
                <a:cubicBezTo>
                  <a:pt x="-34630" y="1190113"/>
                  <a:pt x="53945" y="1063117"/>
                  <a:pt x="0" y="943654"/>
                </a:cubicBezTo>
                <a:cubicBezTo>
                  <a:pt x="-51299" y="844847"/>
                  <a:pt x="52520" y="628885"/>
                  <a:pt x="0" y="529771"/>
                </a:cubicBezTo>
                <a:cubicBezTo>
                  <a:pt x="-22477" y="414351"/>
                  <a:pt x="29927" y="212974"/>
                  <a:pt x="0" y="0"/>
                </a:cubicBezTo>
                <a:close/>
              </a:path>
              <a:path w="3910988" h="2897186" stroke="0" extrusionOk="0">
                <a:moveTo>
                  <a:pt x="0" y="0"/>
                </a:moveTo>
                <a:cubicBezTo>
                  <a:pt x="191779" y="-40609"/>
                  <a:pt x="435963" y="48304"/>
                  <a:pt x="597822" y="0"/>
                </a:cubicBezTo>
                <a:cubicBezTo>
                  <a:pt x="767238" y="8914"/>
                  <a:pt x="910093" y="62867"/>
                  <a:pt x="1156535" y="0"/>
                </a:cubicBezTo>
                <a:cubicBezTo>
                  <a:pt x="1419433" y="-47829"/>
                  <a:pt x="1449763" y="15869"/>
                  <a:pt x="1637027" y="0"/>
                </a:cubicBezTo>
                <a:cubicBezTo>
                  <a:pt x="1824769" y="-7830"/>
                  <a:pt x="2004002" y="49573"/>
                  <a:pt x="2156630" y="0"/>
                </a:cubicBezTo>
                <a:cubicBezTo>
                  <a:pt x="2331016" y="-42132"/>
                  <a:pt x="2645357" y="28441"/>
                  <a:pt x="2793562" y="0"/>
                </a:cubicBezTo>
                <a:cubicBezTo>
                  <a:pt x="2967289" y="-29645"/>
                  <a:pt x="3101859" y="49847"/>
                  <a:pt x="3234945" y="0"/>
                </a:cubicBezTo>
                <a:cubicBezTo>
                  <a:pt x="3349513" y="-61056"/>
                  <a:pt x="3603891" y="52524"/>
                  <a:pt x="3910988" y="0"/>
                </a:cubicBezTo>
                <a:cubicBezTo>
                  <a:pt x="3936052" y="217276"/>
                  <a:pt x="3880153" y="333679"/>
                  <a:pt x="3910988" y="442855"/>
                </a:cubicBezTo>
                <a:cubicBezTo>
                  <a:pt x="3913185" y="543036"/>
                  <a:pt x="3896731" y="760175"/>
                  <a:pt x="3910988" y="914683"/>
                </a:cubicBezTo>
                <a:cubicBezTo>
                  <a:pt x="3921704" y="1110367"/>
                  <a:pt x="3908512" y="1240679"/>
                  <a:pt x="3910988" y="1357538"/>
                </a:cubicBezTo>
                <a:cubicBezTo>
                  <a:pt x="3890528" y="1463247"/>
                  <a:pt x="3842215" y="1700040"/>
                  <a:pt x="3910988" y="1829366"/>
                </a:cubicBezTo>
                <a:cubicBezTo>
                  <a:pt x="3983706" y="1960350"/>
                  <a:pt x="3890138" y="2023919"/>
                  <a:pt x="3910988" y="2185306"/>
                </a:cubicBezTo>
                <a:cubicBezTo>
                  <a:pt x="3901104" y="2342370"/>
                  <a:pt x="3891368" y="2403563"/>
                  <a:pt x="3910988" y="2512274"/>
                </a:cubicBezTo>
                <a:cubicBezTo>
                  <a:pt x="3902704" y="2583267"/>
                  <a:pt x="3917536" y="2738379"/>
                  <a:pt x="3910988" y="2897186"/>
                </a:cubicBezTo>
                <a:cubicBezTo>
                  <a:pt x="3634207" y="2913368"/>
                  <a:pt x="3604463" y="2875230"/>
                  <a:pt x="3313165" y="2897186"/>
                </a:cubicBezTo>
                <a:cubicBezTo>
                  <a:pt x="3038048" y="2936036"/>
                  <a:pt x="2963521" y="2890837"/>
                  <a:pt x="2832672" y="2897186"/>
                </a:cubicBezTo>
                <a:cubicBezTo>
                  <a:pt x="2700218" y="2914678"/>
                  <a:pt x="2378129" y="2824859"/>
                  <a:pt x="2234850" y="2897186"/>
                </a:cubicBezTo>
                <a:cubicBezTo>
                  <a:pt x="2031280" y="2976090"/>
                  <a:pt x="1889949" y="2863378"/>
                  <a:pt x="1715247" y="2897186"/>
                </a:cubicBezTo>
                <a:cubicBezTo>
                  <a:pt x="1528076" y="2911792"/>
                  <a:pt x="1391855" y="2865282"/>
                  <a:pt x="1195645" y="2897186"/>
                </a:cubicBezTo>
                <a:cubicBezTo>
                  <a:pt x="959019" y="2931429"/>
                  <a:pt x="744583" y="2886198"/>
                  <a:pt x="597822" y="2897186"/>
                </a:cubicBezTo>
                <a:cubicBezTo>
                  <a:pt x="420885" y="2942243"/>
                  <a:pt x="320098" y="2861498"/>
                  <a:pt x="0" y="2897186"/>
                </a:cubicBezTo>
                <a:cubicBezTo>
                  <a:pt x="-13737" y="2789604"/>
                  <a:pt x="38585" y="2677157"/>
                  <a:pt x="0" y="2570217"/>
                </a:cubicBezTo>
                <a:cubicBezTo>
                  <a:pt x="-18380" y="2451618"/>
                  <a:pt x="2119" y="2208141"/>
                  <a:pt x="0" y="2127361"/>
                </a:cubicBezTo>
                <a:cubicBezTo>
                  <a:pt x="-9458" y="2043717"/>
                  <a:pt x="32339" y="1757115"/>
                  <a:pt x="0" y="1655534"/>
                </a:cubicBezTo>
                <a:cubicBezTo>
                  <a:pt x="-40850" y="1564522"/>
                  <a:pt x="35498" y="1335984"/>
                  <a:pt x="0" y="1270623"/>
                </a:cubicBezTo>
                <a:cubicBezTo>
                  <a:pt x="-39586" y="1196580"/>
                  <a:pt x="24218" y="1068665"/>
                  <a:pt x="0" y="943654"/>
                </a:cubicBezTo>
                <a:cubicBezTo>
                  <a:pt x="-45334" y="842707"/>
                  <a:pt x="45486" y="649407"/>
                  <a:pt x="0" y="529771"/>
                </a:cubicBezTo>
                <a:cubicBezTo>
                  <a:pt x="-60469" y="395634"/>
                  <a:pt x="19162" y="21898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39538363">
                  <a:custGeom>
                    <a:avLst/>
                    <a:gdLst>
                      <a:gd name="connsiteX0" fmla="*/ 0 w 3973385"/>
                      <a:gd name="connsiteY0" fmla="*/ 0 h 3692028"/>
                      <a:gd name="connsiteX1" fmla="*/ 607360 w 3973385"/>
                      <a:gd name="connsiteY1" fmla="*/ 0 h 3692028"/>
                      <a:gd name="connsiteX2" fmla="*/ 1174987 w 3973385"/>
                      <a:gd name="connsiteY2" fmla="*/ 0 h 3692028"/>
                      <a:gd name="connsiteX3" fmla="*/ 1663145 w 3973385"/>
                      <a:gd name="connsiteY3" fmla="*/ 0 h 3692028"/>
                      <a:gd name="connsiteX4" fmla="*/ 2191038 w 3973385"/>
                      <a:gd name="connsiteY4" fmla="*/ 0 h 3692028"/>
                      <a:gd name="connsiteX5" fmla="*/ 2838132 w 3973385"/>
                      <a:gd name="connsiteY5" fmla="*/ 0 h 3692028"/>
                      <a:gd name="connsiteX6" fmla="*/ 3286557 w 3973385"/>
                      <a:gd name="connsiteY6" fmla="*/ 0 h 3692028"/>
                      <a:gd name="connsiteX7" fmla="*/ 3973385 w 3973385"/>
                      <a:gd name="connsiteY7" fmla="*/ 0 h 3692028"/>
                      <a:gd name="connsiteX8" fmla="*/ 3973385 w 3973385"/>
                      <a:gd name="connsiteY8" fmla="*/ 564353 h 3692028"/>
                      <a:gd name="connsiteX9" fmla="*/ 3973385 w 3973385"/>
                      <a:gd name="connsiteY9" fmla="*/ 1165626 h 3692028"/>
                      <a:gd name="connsiteX10" fmla="*/ 3973385 w 3973385"/>
                      <a:gd name="connsiteY10" fmla="*/ 1729979 h 3692028"/>
                      <a:gd name="connsiteX11" fmla="*/ 3973385 w 3973385"/>
                      <a:gd name="connsiteY11" fmla="*/ 2331252 h 3692028"/>
                      <a:gd name="connsiteX12" fmla="*/ 3973385 w 3973385"/>
                      <a:gd name="connsiteY12" fmla="*/ 2784844 h 3692028"/>
                      <a:gd name="connsiteX13" fmla="*/ 3973385 w 3973385"/>
                      <a:gd name="connsiteY13" fmla="*/ 3201516 h 3692028"/>
                      <a:gd name="connsiteX14" fmla="*/ 3973385 w 3973385"/>
                      <a:gd name="connsiteY14" fmla="*/ 3692028 h 3692028"/>
                      <a:gd name="connsiteX15" fmla="*/ 3366025 w 3973385"/>
                      <a:gd name="connsiteY15" fmla="*/ 3692028 h 3692028"/>
                      <a:gd name="connsiteX16" fmla="*/ 2877866 w 3973385"/>
                      <a:gd name="connsiteY16" fmla="*/ 3692028 h 3692028"/>
                      <a:gd name="connsiteX17" fmla="*/ 2270506 w 3973385"/>
                      <a:gd name="connsiteY17" fmla="*/ 3692028 h 3692028"/>
                      <a:gd name="connsiteX18" fmla="*/ 1742613 w 3973385"/>
                      <a:gd name="connsiteY18" fmla="*/ 3692028 h 3692028"/>
                      <a:gd name="connsiteX19" fmla="*/ 1214721 w 3973385"/>
                      <a:gd name="connsiteY19" fmla="*/ 3692028 h 3692028"/>
                      <a:gd name="connsiteX20" fmla="*/ 607360 w 3973385"/>
                      <a:gd name="connsiteY20" fmla="*/ 3692028 h 3692028"/>
                      <a:gd name="connsiteX21" fmla="*/ 0 w 3973385"/>
                      <a:gd name="connsiteY21" fmla="*/ 3692028 h 3692028"/>
                      <a:gd name="connsiteX22" fmla="*/ 0 w 3973385"/>
                      <a:gd name="connsiteY22" fmla="*/ 3275356 h 3692028"/>
                      <a:gd name="connsiteX23" fmla="*/ 0 w 3973385"/>
                      <a:gd name="connsiteY23" fmla="*/ 2711003 h 3692028"/>
                      <a:gd name="connsiteX24" fmla="*/ 0 w 3973385"/>
                      <a:gd name="connsiteY24" fmla="*/ 2109730 h 3692028"/>
                      <a:gd name="connsiteX25" fmla="*/ 0 w 3973385"/>
                      <a:gd name="connsiteY25" fmla="*/ 1619218 h 3692028"/>
                      <a:gd name="connsiteX26" fmla="*/ 0 w 3973385"/>
                      <a:gd name="connsiteY26" fmla="*/ 1202546 h 3692028"/>
                      <a:gd name="connsiteX27" fmla="*/ 0 w 3973385"/>
                      <a:gd name="connsiteY27" fmla="*/ 675114 h 3692028"/>
                      <a:gd name="connsiteX28" fmla="*/ 0 w 3973385"/>
                      <a:gd name="connsiteY28" fmla="*/ 0 h 369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973385" h="3692028" extrusionOk="0">
                        <a:moveTo>
                          <a:pt x="0" y="0"/>
                        </a:moveTo>
                        <a:cubicBezTo>
                          <a:pt x="209557" y="-38541"/>
                          <a:pt x="450868" y="42100"/>
                          <a:pt x="607360" y="0"/>
                        </a:cubicBezTo>
                        <a:cubicBezTo>
                          <a:pt x="763852" y="-42100"/>
                          <a:pt x="904293" y="60368"/>
                          <a:pt x="1174987" y="0"/>
                        </a:cubicBezTo>
                        <a:cubicBezTo>
                          <a:pt x="1445681" y="-60368"/>
                          <a:pt x="1473255" y="29900"/>
                          <a:pt x="1663145" y="0"/>
                        </a:cubicBezTo>
                        <a:cubicBezTo>
                          <a:pt x="1853035" y="-29900"/>
                          <a:pt x="2036261" y="51719"/>
                          <a:pt x="2191038" y="0"/>
                        </a:cubicBezTo>
                        <a:cubicBezTo>
                          <a:pt x="2345815" y="-51719"/>
                          <a:pt x="2696522" y="21208"/>
                          <a:pt x="2838132" y="0"/>
                        </a:cubicBezTo>
                        <a:cubicBezTo>
                          <a:pt x="2979742" y="-21208"/>
                          <a:pt x="3149638" y="42508"/>
                          <a:pt x="3286557" y="0"/>
                        </a:cubicBezTo>
                        <a:cubicBezTo>
                          <a:pt x="3423477" y="-42508"/>
                          <a:pt x="3635552" y="63864"/>
                          <a:pt x="3973385" y="0"/>
                        </a:cubicBezTo>
                        <a:cubicBezTo>
                          <a:pt x="4027562" y="278700"/>
                          <a:pt x="3941816" y="418783"/>
                          <a:pt x="3973385" y="564353"/>
                        </a:cubicBezTo>
                        <a:cubicBezTo>
                          <a:pt x="4004954" y="709923"/>
                          <a:pt x="3963049" y="933385"/>
                          <a:pt x="3973385" y="1165626"/>
                        </a:cubicBezTo>
                        <a:cubicBezTo>
                          <a:pt x="3983721" y="1397867"/>
                          <a:pt x="3973310" y="1594624"/>
                          <a:pt x="3973385" y="1729979"/>
                        </a:cubicBezTo>
                        <a:cubicBezTo>
                          <a:pt x="3973460" y="1865334"/>
                          <a:pt x="3906601" y="2165140"/>
                          <a:pt x="3973385" y="2331252"/>
                        </a:cubicBezTo>
                        <a:cubicBezTo>
                          <a:pt x="4040169" y="2497364"/>
                          <a:pt x="3968898" y="2613005"/>
                          <a:pt x="3973385" y="2784844"/>
                        </a:cubicBezTo>
                        <a:cubicBezTo>
                          <a:pt x="3977872" y="2956683"/>
                          <a:pt x="3951820" y="3076259"/>
                          <a:pt x="3973385" y="3201516"/>
                        </a:cubicBezTo>
                        <a:cubicBezTo>
                          <a:pt x="3994950" y="3326773"/>
                          <a:pt x="3969667" y="3499911"/>
                          <a:pt x="3973385" y="3692028"/>
                        </a:cubicBezTo>
                        <a:cubicBezTo>
                          <a:pt x="3682921" y="3722126"/>
                          <a:pt x="3657350" y="3649735"/>
                          <a:pt x="3366025" y="3692028"/>
                        </a:cubicBezTo>
                        <a:cubicBezTo>
                          <a:pt x="3074700" y="3734321"/>
                          <a:pt x="3012814" y="3681560"/>
                          <a:pt x="2877866" y="3692028"/>
                        </a:cubicBezTo>
                        <a:cubicBezTo>
                          <a:pt x="2742918" y="3702496"/>
                          <a:pt x="2433251" y="3620018"/>
                          <a:pt x="2270506" y="3692028"/>
                        </a:cubicBezTo>
                        <a:cubicBezTo>
                          <a:pt x="2107761" y="3764038"/>
                          <a:pt x="1931081" y="3630730"/>
                          <a:pt x="1742613" y="3692028"/>
                        </a:cubicBezTo>
                        <a:cubicBezTo>
                          <a:pt x="1554145" y="3753326"/>
                          <a:pt x="1450502" y="3647148"/>
                          <a:pt x="1214721" y="3692028"/>
                        </a:cubicBezTo>
                        <a:cubicBezTo>
                          <a:pt x="978940" y="3736908"/>
                          <a:pt x="783944" y="3633127"/>
                          <a:pt x="607360" y="3692028"/>
                        </a:cubicBezTo>
                        <a:cubicBezTo>
                          <a:pt x="430776" y="3750929"/>
                          <a:pt x="303259" y="3666721"/>
                          <a:pt x="0" y="3692028"/>
                        </a:cubicBezTo>
                        <a:cubicBezTo>
                          <a:pt x="-16545" y="3546943"/>
                          <a:pt x="12314" y="3425061"/>
                          <a:pt x="0" y="3275356"/>
                        </a:cubicBezTo>
                        <a:cubicBezTo>
                          <a:pt x="-12314" y="3125651"/>
                          <a:pt x="10615" y="2837619"/>
                          <a:pt x="0" y="2711003"/>
                        </a:cubicBezTo>
                        <a:cubicBezTo>
                          <a:pt x="-10615" y="2584387"/>
                          <a:pt x="38116" y="2232515"/>
                          <a:pt x="0" y="2109730"/>
                        </a:cubicBezTo>
                        <a:cubicBezTo>
                          <a:pt x="-38116" y="1986945"/>
                          <a:pt x="33207" y="1725888"/>
                          <a:pt x="0" y="1619218"/>
                        </a:cubicBezTo>
                        <a:cubicBezTo>
                          <a:pt x="-33207" y="1512548"/>
                          <a:pt x="49909" y="1353419"/>
                          <a:pt x="0" y="1202546"/>
                        </a:cubicBezTo>
                        <a:cubicBezTo>
                          <a:pt x="-49909" y="1051673"/>
                          <a:pt x="37212" y="826283"/>
                          <a:pt x="0" y="675114"/>
                        </a:cubicBezTo>
                        <a:cubicBezTo>
                          <a:pt x="-37212" y="523945"/>
                          <a:pt x="18839" y="30263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dirty="0"/>
              <a:t>Managerial 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43349"/>
            <a:ext cx="4203189" cy="2233613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US" dirty="0">
                <a:latin typeface="+mn-lt"/>
                <a:cs typeface="+mn-cs"/>
              </a:rPr>
              <a:t>Dr. Salem A. Al-Jundi</a:t>
            </a:r>
          </a:p>
          <a:p>
            <a:pPr rtl="0"/>
            <a:r>
              <a:rPr lang="en-US" dirty="0">
                <a:latin typeface="+mn-lt"/>
                <a:cs typeface="+mn-cs"/>
                <a:hlinkClick r:id="rId3"/>
              </a:rPr>
              <a:t>salem.aljundi@kunoozu.edu.iq</a:t>
            </a:r>
            <a:r>
              <a:rPr lang="en-US" dirty="0">
                <a:latin typeface="+mn-lt"/>
                <a:cs typeface="+mn-cs"/>
              </a:rPr>
              <a:t> 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Al-</a:t>
            </a:r>
            <a:r>
              <a:rPr lang="en-US" dirty="0" err="1">
                <a:latin typeface="+mn-lt"/>
                <a:cs typeface="+mn-cs"/>
              </a:rPr>
              <a:t>Kunooz</a:t>
            </a:r>
            <a:r>
              <a:rPr lang="en-US" dirty="0">
                <a:latin typeface="+mn-lt"/>
                <a:cs typeface="+mn-cs"/>
              </a:rPr>
              <a:t> University College</a:t>
            </a:r>
          </a:p>
          <a:p>
            <a:pPr rtl="0"/>
            <a:r>
              <a:rPr lang="en-US" dirty="0">
                <a:latin typeface="+mn-lt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60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70799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talking and listening to each other. It's the way we share information, ideas, and feelings. It's as simple as chatting with friends or telling a story so everyone understands.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Communication</a:t>
            </a:r>
            <a:endParaRPr lang="en-US" sz="1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Problem-solving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Motivation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Communication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Organizational culture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0571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the personality of a group or company. It's the shared values, beliefs, and behaviors that make the place unique. It's similar to the way a group of friends has its style.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Organizational culture </a:t>
            </a:r>
            <a:endParaRPr lang="en-US" sz="105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Problem-solving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Motivation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Communication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Organizational culture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12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3846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being a detective </a:t>
                      </a:r>
                      <a:r>
                        <a:rPr lang="ar-SA" sz="3200" dirty="0"/>
                        <a:t>  محقق </a:t>
                      </a:r>
                      <a:r>
                        <a:rPr lang="en-US" sz="3200" dirty="0"/>
                        <a:t>to fix things. It's finding solutions when faced with challenges or puzzles. It's the ability to think creatively and make decisions to overcome difficulties.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Problem-solving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Problem-solving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Motivation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Communication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Organizational culture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Guiding the Team: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Leading is about showing the way and guiding the team toward common goals. It's like being a helpful guide on a journey, ensuring everyone knows where they are headed.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16821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Inspiring and Motivating: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Leading involves inspiring and motivating people to do their best. It's like being a cheerleader</a:t>
            </a:r>
            <a:r>
              <a:rPr lang="ar-SA" sz="4000" dirty="0"/>
              <a:t> , المشجع </a:t>
            </a:r>
            <a:r>
              <a:rPr lang="en-US" sz="4000" dirty="0"/>
              <a:t>encouraging the team to keep going even when faced with challenges.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4478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Effective Communication: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Leading requires clear and effective communication. It's like being a good storyteller, sharing the vision and goals of the organization in a way that everyone understands.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8073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Building a Positive Culture: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Leading is also about creating a positive and supportive work environment. It's like being a team builder, fostering a sense of teamwork, trust, and cooperation among team members.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1869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Key Elements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Problem-Solving: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Leaders help solve problems and make decisions. It's like being a puzzle</a:t>
            </a:r>
            <a:r>
              <a:rPr lang="ar-SA" sz="4000" dirty="0"/>
              <a:t>لغز </a:t>
            </a:r>
            <a:r>
              <a:rPr lang="en-US" sz="4000" dirty="0"/>
              <a:t> solver, finding solutions when things get tricky, and making choices that benefit the whole team.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7393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Team Collaboration:</a:t>
            </a:r>
          </a:p>
          <a:p>
            <a:r>
              <a:rPr lang="en-US" sz="4000" dirty="0"/>
              <a:t>Leading promotes teamwork and collaboration, ensuring that everyone works together towards common goals. It's like playing on a sports team where everyone contributes to winning the game.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96908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Employee Motivation: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Effective leadership motivates employees to do their best. It's like having a coach who encourages players to give their all and celebrate achievements.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8796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Content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F04-D376-FCA8-1457-F8462BAC3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A successful Manager, Alex Thompson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 for Horizon Innovations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Organizing</a:t>
            </a:r>
          </a:p>
          <a:p>
            <a:pPr marL="514350" indent="-514350">
              <a:buFont typeface="+mj-lt"/>
              <a:buAutoNum type="arabicPeriod"/>
            </a:pP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Mr. </a:t>
            </a:r>
            <a:r>
              <a:rPr lang="en-US" sz="3200" dirty="0" err="1"/>
              <a:t>Playwell</a:t>
            </a:r>
            <a:r>
              <a:rPr lang="en-US" sz="3200" dirty="0"/>
              <a:t>, the owner of </a:t>
            </a:r>
            <a:r>
              <a:rPr lang="en-US" sz="3200" dirty="0" err="1"/>
              <a:t>Playtopia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>
                <a:solidFill>
                  <a:srgbClr val="FF0000"/>
                </a:solidFill>
              </a:rPr>
              <a:t>Leading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Miss Harmony, the leader of Sweet Bliss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Controlling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AE" sz="3200" dirty="0"/>
              <a:t>A bakery called Harmony Delights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7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Clear Communication:</a:t>
            </a:r>
          </a:p>
          <a:p>
            <a:endParaRPr lang="en-US" sz="4000" dirty="0"/>
          </a:p>
          <a:p>
            <a:r>
              <a:rPr lang="en-US" sz="4000" dirty="0"/>
              <a:t>Leading ensures clear communication, reducing confusion and misunderstandings. It's like having a good storyteller who makes sure everyone understands the story and their role in it.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2495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D4FF-5EF6-4174-5CB2-5ED5F09A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Importance of Leading:</a:t>
            </a:r>
            <a:endParaRPr lang="en-AE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45DA-46E2-7177-2999-4639C47B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Positive Work Environment: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/>
              <a:t>Leaders contribute to a positive work environment, making it a place where people feel happy and supported. It's like creating a friendly and welcoming atmosphere, just like in a fun club or group.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9DE2-54EE-D5E6-C972-CE1E9A4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0352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5D6-184F-7964-2DDF-D3346A8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essay questions: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0C6-3F3A-7775-F85A-3748EDFB8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1.	Explain what leading means in management. How is it similar to being a captain of a team, and why is it important for the success of an organization?</a:t>
            </a:r>
            <a:endParaRPr lang="en-AE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88CA-A9FD-1AEF-F267-F102011E1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/>
              <a:t>Leading in management is like being a captain of a team. It involves guiding, inspiring, and motivating people to work together. This is important for the success of an organization because it helps everyone move in the same direction, like a team aiming for victory.</a:t>
            </a:r>
            <a:endParaRPr lang="en-AE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CFF31-A17A-4A08-6D06-E2A53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22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7089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5D6-184F-7964-2DDF-D3346A8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essay questions: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0C6-3F3A-7775-F85A-3748EDFB8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2.	Describe the role of effective communication in leading. How is it similar to being a good storyteller, and why does clear communication matter for a leader?</a:t>
            </a:r>
            <a:endParaRPr lang="en-AE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88CA-A9FD-1AEF-F267-F102011E1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/>
              <a:t>Effective communication in leading is like being a good storyteller. It involves sharing the vision and goals in a way everyone understands. Clear communication matters, because it reduces confusion, just like a good storyteller, ensures everyone follows the story.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CFF31-A17A-4A08-6D06-E2A53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23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18140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5D6-184F-7964-2DDF-D3346A8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essay questions: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0C6-3F3A-7775-F85A-3748EDFB8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3.	Illustrate the concept of inspiring and motivating in leading. How is it similar to being a cheerleader, and why is motivation important for a leader?</a:t>
            </a:r>
            <a:endParaRPr lang="en-AE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88CA-A9FD-1AEF-F267-F102011E1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/>
              <a:t>Inspiring and motivating in leading is like being a cheerleader. It involves encouraging the team to do their best, even when faced with challenges. Motivation is important for a leader because it boosts energy and determination, just like a cheerleader motivates a team to give their all.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CFF31-A17A-4A08-6D06-E2A53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24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9051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5D6-184F-7964-2DDF-D3346A8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essay questions: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0C6-3F3A-7775-F85A-3748EDFB8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4.	Explain the importance of building a positive culture in leading. How is it similar to being a team builder, and why does a positive work environment matter for a leader?</a:t>
            </a:r>
            <a:endParaRPr lang="en-AE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88CA-A9FD-1AEF-F267-F102011E1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/>
              <a:t>Building a positive culture in leading is like being a team builder. It involves creating a supportive and friendly work environment. This matters because a positive atmosphere makes people happy and encourages teamwork, similar to a good team builder fostering cooperation.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CFF31-A17A-4A08-6D06-E2A53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25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2032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45D6-184F-7964-2DDF-D3346A8A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 following essay questions: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90C6-3F3A-7775-F85A-3748EDFB88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5.	Describe the role of problem-solving in leading. How is it similar to being a puzzle solver, and why is problem-solving important for a leader?</a:t>
            </a:r>
            <a:endParaRPr lang="en-AE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B88CA-A9FD-1AEF-F267-F102011E1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Answer:</a:t>
            </a:r>
          </a:p>
          <a:p>
            <a:r>
              <a:rPr lang="en-US" dirty="0"/>
              <a:t>Problem-solving in leading is like being a puzzle solver. It involves finding solutions to challenges. Problem-solving is important for a leader because it helps overcome difficulties, just like a puzzle solver figures out how to complete a puzzle.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CFF31-A17A-4A08-6D06-E2A53D63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26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62454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7-7EE3-6C8D-6A44-4D0D941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EB9432-DB33-CDCC-37D3-1C97FC037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3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60">
                  <a:extLst>
                    <a:ext uri="{9D8B030D-6E8A-4147-A177-3AD203B41FA5}">
                      <a16:colId xmlns:a16="http://schemas.microsoft.com/office/drawing/2014/main" val="4755741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696497780"/>
                    </a:ext>
                  </a:extLst>
                </a:gridCol>
                <a:gridCol w="3256277">
                  <a:extLst>
                    <a:ext uri="{9D8B030D-6E8A-4147-A177-3AD203B41FA5}">
                      <a16:colId xmlns:a16="http://schemas.microsoft.com/office/drawing/2014/main" val="1627790403"/>
                    </a:ext>
                  </a:extLst>
                </a:gridCol>
              </a:tblGrid>
              <a:tr h="1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16844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9103006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4325578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Absenteeism &amp; Participation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2910183"/>
                  </a:ext>
                </a:extLst>
              </a:tr>
              <a:tr h="63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71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D6E5-3556-C515-3D03-C9A5C86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850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Semester and Final Exams</a:t>
            </a:r>
            <a:endParaRPr lang="en-AE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DAF14D-9855-C2E1-599B-9765E5733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6608472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2377330"/>
                    </a:ext>
                  </a:extLst>
                </a:gridCol>
                <a:gridCol w="7066277">
                  <a:extLst>
                    <a:ext uri="{9D8B030D-6E8A-4147-A177-3AD203B41FA5}">
                      <a16:colId xmlns:a16="http://schemas.microsoft.com/office/drawing/2014/main" val="142052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8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Definitions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1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Short essay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1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F9F-8AE5-7669-2A55-A7CCEF5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E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write your assignment in Managerial Reading?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47E-7062-788D-CB9F-C4C0944D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1047835 w 5181600"/>
              <a:gd name="connsiteY2" fmla="*/ 0 h 4351338"/>
              <a:gd name="connsiteX3" fmla="*/ 1727200 w 5181600"/>
              <a:gd name="connsiteY3" fmla="*/ 0 h 4351338"/>
              <a:gd name="connsiteX4" fmla="*/ 2406565 w 5181600"/>
              <a:gd name="connsiteY4" fmla="*/ 0 h 4351338"/>
              <a:gd name="connsiteX5" fmla="*/ 2930483 w 5181600"/>
              <a:gd name="connsiteY5" fmla="*/ 0 h 4351338"/>
              <a:gd name="connsiteX6" fmla="*/ 3558032 w 5181600"/>
              <a:gd name="connsiteY6" fmla="*/ 0 h 4351338"/>
              <a:gd name="connsiteX7" fmla="*/ 4185581 w 5181600"/>
              <a:gd name="connsiteY7" fmla="*/ 0 h 4351338"/>
              <a:gd name="connsiteX8" fmla="*/ 460586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44321 h 4351338"/>
              <a:gd name="connsiteX12" fmla="*/ 5181600 w 5181600"/>
              <a:gd name="connsiteY12" fmla="*/ 1457698 h 4351338"/>
              <a:gd name="connsiteX13" fmla="*/ 5181600 w 5181600"/>
              <a:gd name="connsiteY13" fmla="*/ 2001615 h 4351338"/>
              <a:gd name="connsiteX14" fmla="*/ 5181600 w 5181600"/>
              <a:gd name="connsiteY14" fmla="*/ 2502019 h 4351338"/>
              <a:gd name="connsiteX15" fmla="*/ 5181600 w 5181600"/>
              <a:gd name="connsiteY15" fmla="*/ 308945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657683 w 5181600"/>
              <a:gd name="connsiteY18" fmla="*/ 4351338 h 4351338"/>
              <a:gd name="connsiteX19" fmla="*/ 4237397 w 5181600"/>
              <a:gd name="connsiteY19" fmla="*/ 4351338 h 4351338"/>
              <a:gd name="connsiteX20" fmla="*/ 3609848 w 5181600"/>
              <a:gd name="connsiteY20" fmla="*/ 4351338 h 4351338"/>
              <a:gd name="connsiteX21" fmla="*/ 3085931 w 5181600"/>
              <a:gd name="connsiteY21" fmla="*/ 4351338 h 4351338"/>
              <a:gd name="connsiteX22" fmla="*/ 2562013 w 5181600"/>
              <a:gd name="connsiteY22" fmla="*/ 4351338 h 4351338"/>
              <a:gd name="connsiteX23" fmla="*/ 1986280 w 5181600"/>
              <a:gd name="connsiteY23" fmla="*/ 4351338 h 4351338"/>
              <a:gd name="connsiteX24" fmla="*/ 1410547 w 5181600"/>
              <a:gd name="connsiteY24" fmla="*/ 4351338 h 4351338"/>
              <a:gd name="connsiteX25" fmla="*/ 99026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50934 h 4351338"/>
              <a:gd name="connsiteX28" fmla="*/ 0 w 5181600"/>
              <a:gd name="connsiteY28" fmla="*/ 3263504 h 4351338"/>
              <a:gd name="connsiteX29" fmla="*/ 0 w 5181600"/>
              <a:gd name="connsiteY29" fmla="*/ 2763100 h 4351338"/>
              <a:gd name="connsiteX30" fmla="*/ 0 w 5181600"/>
              <a:gd name="connsiteY30" fmla="*/ 2349723 h 4351338"/>
              <a:gd name="connsiteX31" fmla="*/ 0 w 5181600"/>
              <a:gd name="connsiteY31" fmla="*/ 1762292 h 4351338"/>
              <a:gd name="connsiteX32" fmla="*/ 0 w 5181600"/>
              <a:gd name="connsiteY32" fmla="*/ 1305401 h 4351338"/>
              <a:gd name="connsiteX33" fmla="*/ 0 w 5181600"/>
              <a:gd name="connsiteY33" fmla="*/ 76148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7703" y="-26591"/>
                  <a:pt x="347145" y="5423"/>
                  <a:pt x="472101" y="0"/>
                </a:cubicBezTo>
                <a:cubicBezTo>
                  <a:pt x="597057" y="-5423"/>
                  <a:pt x="926945" y="8315"/>
                  <a:pt x="1047835" y="0"/>
                </a:cubicBezTo>
                <a:cubicBezTo>
                  <a:pt x="1168725" y="-8315"/>
                  <a:pt x="1552030" y="40867"/>
                  <a:pt x="1727200" y="0"/>
                </a:cubicBezTo>
                <a:cubicBezTo>
                  <a:pt x="1902371" y="-40867"/>
                  <a:pt x="2235695" y="15089"/>
                  <a:pt x="2406565" y="0"/>
                </a:cubicBezTo>
                <a:cubicBezTo>
                  <a:pt x="2577436" y="-15089"/>
                  <a:pt x="2737188" y="21004"/>
                  <a:pt x="2930483" y="0"/>
                </a:cubicBezTo>
                <a:cubicBezTo>
                  <a:pt x="3123778" y="-21004"/>
                  <a:pt x="3332506" y="37499"/>
                  <a:pt x="3558032" y="0"/>
                </a:cubicBezTo>
                <a:cubicBezTo>
                  <a:pt x="3783558" y="-37499"/>
                  <a:pt x="4024730" y="47654"/>
                  <a:pt x="4185581" y="0"/>
                </a:cubicBezTo>
                <a:cubicBezTo>
                  <a:pt x="4346432" y="-47654"/>
                  <a:pt x="4509403" y="21413"/>
                  <a:pt x="4605867" y="0"/>
                </a:cubicBezTo>
                <a:cubicBezTo>
                  <a:pt x="4702331" y="-21413"/>
                  <a:pt x="5059581" y="46167"/>
                  <a:pt x="5181600" y="0"/>
                </a:cubicBezTo>
                <a:cubicBezTo>
                  <a:pt x="5206504" y="176040"/>
                  <a:pt x="5142039" y="252884"/>
                  <a:pt x="5181600" y="456890"/>
                </a:cubicBezTo>
                <a:cubicBezTo>
                  <a:pt x="5221161" y="660896"/>
                  <a:pt x="5164250" y="902298"/>
                  <a:pt x="5181600" y="1044321"/>
                </a:cubicBezTo>
                <a:cubicBezTo>
                  <a:pt x="5198950" y="1186344"/>
                  <a:pt x="5156651" y="1279591"/>
                  <a:pt x="5181600" y="1457698"/>
                </a:cubicBezTo>
                <a:cubicBezTo>
                  <a:pt x="5206549" y="1635805"/>
                  <a:pt x="5149025" y="1780186"/>
                  <a:pt x="5181600" y="2001615"/>
                </a:cubicBezTo>
                <a:cubicBezTo>
                  <a:pt x="5214175" y="2223044"/>
                  <a:pt x="5125760" y="2253202"/>
                  <a:pt x="5181600" y="2502019"/>
                </a:cubicBezTo>
                <a:cubicBezTo>
                  <a:pt x="5237440" y="2750836"/>
                  <a:pt x="5178873" y="2893910"/>
                  <a:pt x="5181600" y="3089450"/>
                </a:cubicBezTo>
                <a:cubicBezTo>
                  <a:pt x="5184327" y="3284990"/>
                  <a:pt x="5124345" y="3432816"/>
                  <a:pt x="5181600" y="3589854"/>
                </a:cubicBezTo>
                <a:cubicBezTo>
                  <a:pt x="5238855" y="3746892"/>
                  <a:pt x="5180977" y="4087208"/>
                  <a:pt x="5181600" y="4351338"/>
                </a:cubicBezTo>
                <a:cubicBezTo>
                  <a:pt x="5015808" y="4361937"/>
                  <a:pt x="4878203" y="4299660"/>
                  <a:pt x="4657683" y="4351338"/>
                </a:cubicBezTo>
                <a:cubicBezTo>
                  <a:pt x="4437163" y="4403016"/>
                  <a:pt x="4376862" y="4319095"/>
                  <a:pt x="4237397" y="4351338"/>
                </a:cubicBezTo>
                <a:cubicBezTo>
                  <a:pt x="4097932" y="4383581"/>
                  <a:pt x="3761381" y="4297130"/>
                  <a:pt x="3609848" y="4351338"/>
                </a:cubicBezTo>
                <a:cubicBezTo>
                  <a:pt x="3458315" y="4405546"/>
                  <a:pt x="3207673" y="4345212"/>
                  <a:pt x="3085931" y="4351338"/>
                </a:cubicBezTo>
                <a:cubicBezTo>
                  <a:pt x="2964189" y="4357464"/>
                  <a:pt x="2745064" y="4290092"/>
                  <a:pt x="2562013" y="4351338"/>
                </a:cubicBezTo>
                <a:cubicBezTo>
                  <a:pt x="2378962" y="4412584"/>
                  <a:pt x="2137890" y="4288914"/>
                  <a:pt x="1986280" y="4351338"/>
                </a:cubicBezTo>
                <a:cubicBezTo>
                  <a:pt x="1834670" y="4413762"/>
                  <a:pt x="1667063" y="4346268"/>
                  <a:pt x="1410547" y="4351338"/>
                </a:cubicBezTo>
                <a:cubicBezTo>
                  <a:pt x="1154031" y="4356408"/>
                  <a:pt x="1183944" y="4328449"/>
                  <a:pt x="990261" y="4351338"/>
                </a:cubicBezTo>
                <a:cubicBezTo>
                  <a:pt x="796578" y="4374227"/>
                  <a:pt x="203687" y="4351008"/>
                  <a:pt x="0" y="4351338"/>
                </a:cubicBezTo>
                <a:cubicBezTo>
                  <a:pt x="-48532" y="4127946"/>
                  <a:pt x="42457" y="4061853"/>
                  <a:pt x="0" y="3850934"/>
                </a:cubicBezTo>
                <a:cubicBezTo>
                  <a:pt x="-42457" y="3640015"/>
                  <a:pt x="46705" y="3393444"/>
                  <a:pt x="0" y="3263504"/>
                </a:cubicBezTo>
                <a:cubicBezTo>
                  <a:pt x="-46705" y="3133564"/>
                  <a:pt x="14662" y="2872108"/>
                  <a:pt x="0" y="2763100"/>
                </a:cubicBezTo>
                <a:cubicBezTo>
                  <a:pt x="-14662" y="2654092"/>
                  <a:pt x="21089" y="2461200"/>
                  <a:pt x="0" y="2349723"/>
                </a:cubicBezTo>
                <a:cubicBezTo>
                  <a:pt x="-21089" y="2238246"/>
                  <a:pt x="68772" y="1996860"/>
                  <a:pt x="0" y="1762292"/>
                </a:cubicBezTo>
                <a:cubicBezTo>
                  <a:pt x="-68772" y="1527724"/>
                  <a:pt x="21302" y="1438354"/>
                  <a:pt x="0" y="1305401"/>
                </a:cubicBezTo>
                <a:cubicBezTo>
                  <a:pt x="-21302" y="1172448"/>
                  <a:pt x="9815" y="1021156"/>
                  <a:pt x="0" y="761484"/>
                </a:cubicBezTo>
                <a:cubicBezTo>
                  <a:pt x="-9815" y="501812"/>
                  <a:pt x="11968" y="27461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42700" y="-45210"/>
                  <a:pt x="213497" y="12079"/>
                  <a:pt x="420285" y="0"/>
                </a:cubicBezTo>
                <a:cubicBezTo>
                  <a:pt x="627073" y="-12079"/>
                  <a:pt x="735325" y="40424"/>
                  <a:pt x="892387" y="0"/>
                </a:cubicBezTo>
                <a:cubicBezTo>
                  <a:pt x="1049449" y="-40424"/>
                  <a:pt x="1240014" y="37796"/>
                  <a:pt x="1416304" y="0"/>
                </a:cubicBezTo>
                <a:cubicBezTo>
                  <a:pt x="1592594" y="-37796"/>
                  <a:pt x="1678135" y="12859"/>
                  <a:pt x="1836589" y="0"/>
                </a:cubicBezTo>
                <a:cubicBezTo>
                  <a:pt x="1995044" y="-12859"/>
                  <a:pt x="2156272" y="38749"/>
                  <a:pt x="2412323" y="0"/>
                </a:cubicBezTo>
                <a:cubicBezTo>
                  <a:pt x="2668374" y="-38749"/>
                  <a:pt x="2732022" y="28918"/>
                  <a:pt x="2884424" y="0"/>
                </a:cubicBezTo>
                <a:cubicBezTo>
                  <a:pt x="3036826" y="-28918"/>
                  <a:pt x="3169654" y="28708"/>
                  <a:pt x="3356525" y="0"/>
                </a:cubicBezTo>
                <a:cubicBezTo>
                  <a:pt x="3543396" y="-28708"/>
                  <a:pt x="3804552" y="64017"/>
                  <a:pt x="3984075" y="0"/>
                </a:cubicBezTo>
                <a:cubicBezTo>
                  <a:pt x="4163598" y="-64017"/>
                  <a:pt x="4341864" y="41071"/>
                  <a:pt x="4456176" y="0"/>
                </a:cubicBezTo>
                <a:cubicBezTo>
                  <a:pt x="4570488" y="-41071"/>
                  <a:pt x="5017313" y="71393"/>
                  <a:pt x="5181600" y="0"/>
                </a:cubicBezTo>
                <a:cubicBezTo>
                  <a:pt x="5219611" y="208818"/>
                  <a:pt x="5140715" y="432640"/>
                  <a:pt x="5181600" y="543917"/>
                </a:cubicBezTo>
                <a:cubicBezTo>
                  <a:pt x="5222485" y="655194"/>
                  <a:pt x="5135541" y="942577"/>
                  <a:pt x="5181600" y="1131348"/>
                </a:cubicBezTo>
                <a:cubicBezTo>
                  <a:pt x="5227659" y="1320119"/>
                  <a:pt x="5168159" y="1362079"/>
                  <a:pt x="5181600" y="1544725"/>
                </a:cubicBezTo>
                <a:cubicBezTo>
                  <a:pt x="5195041" y="1727371"/>
                  <a:pt x="5166713" y="1993448"/>
                  <a:pt x="5181600" y="2175669"/>
                </a:cubicBezTo>
                <a:cubicBezTo>
                  <a:pt x="5196487" y="2357890"/>
                  <a:pt x="5142745" y="2567789"/>
                  <a:pt x="5181600" y="2676073"/>
                </a:cubicBezTo>
                <a:cubicBezTo>
                  <a:pt x="5220455" y="2784357"/>
                  <a:pt x="5130062" y="3017681"/>
                  <a:pt x="5181600" y="3176477"/>
                </a:cubicBezTo>
                <a:cubicBezTo>
                  <a:pt x="5233138" y="3335273"/>
                  <a:pt x="5168570" y="3452098"/>
                  <a:pt x="5181600" y="3676881"/>
                </a:cubicBezTo>
                <a:cubicBezTo>
                  <a:pt x="5194630" y="3901664"/>
                  <a:pt x="5119570" y="4147986"/>
                  <a:pt x="5181600" y="4351338"/>
                </a:cubicBezTo>
                <a:cubicBezTo>
                  <a:pt x="5029916" y="4356612"/>
                  <a:pt x="4685238" y="4292798"/>
                  <a:pt x="4502235" y="4351338"/>
                </a:cubicBezTo>
                <a:cubicBezTo>
                  <a:pt x="4319232" y="4409878"/>
                  <a:pt x="4223907" y="4324387"/>
                  <a:pt x="4081949" y="4351338"/>
                </a:cubicBezTo>
                <a:cubicBezTo>
                  <a:pt x="3939991" y="4378289"/>
                  <a:pt x="3719704" y="4346184"/>
                  <a:pt x="3454400" y="4351338"/>
                </a:cubicBezTo>
                <a:cubicBezTo>
                  <a:pt x="3189096" y="4356492"/>
                  <a:pt x="3010310" y="4325841"/>
                  <a:pt x="2878667" y="4351338"/>
                </a:cubicBezTo>
                <a:cubicBezTo>
                  <a:pt x="2747024" y="4376835"/>
                  <a:pt x="2624923" y="4327182"/>
                  <a:pt x="2406565" y="4351338"/>
                </a:cubicBezTo>
                <a:cubicBezTo>
                  <a:pt x="2188207" y="4375494"/>
                  <a:pt x="1912278" y="4317874"/>
                  <a:pt x="1779016" y="4351338"/>
                </a:cubicBezTo>
                <a:cubicBezTo>
                  <a:pt x="1645754" y="4384802"/>
                  <a:pt x="1417009" y="4338183"/>
                  <a:pt x="1151467" y="4351338"/>
                </a:cubicBezTo>
                <a:cubicBezTo>
                  <a:pt x="885925" y="4364493"/>
                  <a:pt x="520126" y="4250830"/>
                  <a:pt x="0" y="4351338"/>
                </a:cubicBezTo>
                <a:cubicBezTo>
                  <a:pt x="-59347" y="4113996"/>
                  <a:pt x="1799" y="3969486"/>
                  <a:pt x="0" y="3720394"/>
                </a:cubicBezTo>
                <a:cubicBezTo>
                  <a:pt x="-1799" y="3471302"/>
                  <a:pt x="11857" y="3224444"/>
                  <a:pt x="0" y="3089450"/>
                </a:cubicBezTo>
                <a:cubicBezTo>
                  <a:pt x="-11857" y="2954456"/>
                  <a:pt x="3160" y="2593834"/>
                  <a:pt x="0" y="2458506"/>
                </a:cubicBezTo>
                <a:cubicBezTo>
                  <a:pt x="-3160" y="2323178"/>
                  <a:pt x="32870" y="2134820"/>
                  <a:pt x="0" y="1914589"/>
                </a:cubicBezTo>
                <a:cubicBezTo>
                  <a:pt x="-32870" y="1694358"/>
                  <a:pt x="4614" y="1635725"/>
                  <a:pt x="0" y="1414185"/>
                </a:cubicBezTo>
                <a:cubicBezTo>
                  <a:pt x="-4614" y="1192645"/>
                  <a:pt x="32122" y="1097624"/>
                  <a:pt x="0" y="826754"/>
                </a:cubicBezTo>
                <a:cubicBezTo>
                  <a:pt x="-32122" y="555884"/>
                  <a:pt x="4893" y="3926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 to Salem Al-</a:t>
            </a:r>
            <a:r>
              <a:rPr lang="en-AE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Jundi’s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YouTube channel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rt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Select one video clip among 49 videos in Microeconomics and Macroeconomics.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then write an article of one page about the video you selected.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your full name and section (morning or evening) in the first line.</a:t>
            </a:r>
          </a:p>
          <a:p>
            <a:pPr lv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the video’s title in the second 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article should include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an introduction, sections, and a conclusion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B437-B370-4BE8-69B1-1CE0D44B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20285 w 5181600"/>
              <a:gd name="connsiteY1" fmla="*/ 0 h 4351338"/>
              <a:gd name="connsiteX2" fmla="*/ 1099651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567771 w 5181600"/>
              <a:gd name="connsiteY5" fmla="*/ 0 h 4351338"/>
              <a:gd name="connsiteX6" fmla="*/ 3247136 w 5181600"/>
              <a:gd name="connsiteY6" fmla="*/ 0 h 4351338"/>
              <a:gd name="connsiteX7" fmla="*/ 3667421 w 5181600"/>
              <a:gd name="connsiteY7" fmla="*/ 0 h 4351338"/>
              <a:gd name="connsiteX8" fmla="*/ 408770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31348 h 4351338"/>
              <a:gd name="connsiteX12" fmla="*/ 5181600 w 5181600"/>
              <a:gd name="connsiteY12" fmla="*/ 1718779 h 4351338"/>
              <a:gd name="connsiteX13" fmla="*/ 5181600 w 5181600"/>
              <a:gd name="connsiteY13" fmla="*/ 2306209 h 4351338"/>
              <a:gd name="connsiteX14" fmla="*/ 5181600 w 5181600"/>
              <a:gd name="connsiteY14" fmla="*/ 2850126 h 4351338"/>
              <a:gd name="connsiteX15" fmla="*/ 5181600 w 5181600"/>
              <a:gd name="connsiteY15" fmla="*/ 3481070 h 4351338"/>
              <a:gd name="connsiteX16" fmla="*/ 5181600 w 5181600"/>
              <a:gd name="connsiteY16" fmla="*/ 4351338 h 4351338"/>
              <a:gd name="connsiteX17" fmla="*/ 4709499 w 5181600"/>
              <a:gd name="connsiteY17" fmla="*/ 4351338 h 4351338"/>
              <a:gd name="connsiteX18" fmla="*/ 4081949 w 5181600"/>
              <a:gd name="connsiteY18" fmla="*/ 4351338 h 4351338"/>
              <a:gd name="connsiteX19" fmla="*/ 3558032 w 5181600"/>
              <a:gd name="connsiteY19" fmla="*/ 4351338 h 4351338"/>
              <a:gd name="connsiteX20" fmla="*/ 3085931 w 5181600"/>
              <a:gd name="connsiteY20" fmla="*/ 4351338 h 4351338"/>
              <a:gd name="connsiteX21" fmla="*/ 2562013 w 5181600"/>
              <a:gd name="connsiteY21" fmla="*/ 4351338 h 4351338"/>
              <a:gd name="connsiteX22" fmla="*/ 2089912 w 5181600"/>
              <a:gd name="connsiteY22" fmla="*/ 4351338 h 4351338"/>
              <a:gd name="connsiteX23" fmla="*/ 1410547 w 5181600"/>
              <a:gd name="connsiteY23" fmla="*/ 4351338 h 4351338"/>
              <a:gd name="connsiteX24" fmla="*/ 99026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94448 h 4351338"/>
              <a:gd name="connsiteX27" fmla="*/ 0 w 5181600"/>
              <a:gd name="connsiteY27" fmla="*/ 3481070 h 4351338"/>
              <a:gd name="connsiteX28" fmla="*/ 0 w 5181600"/>
              <a:gd name="connsiteY28" fmla="*/ 2937153 h 4351338"/>
              <a:gd name="connsiteX29" fmla="*/ 0 w 5181600"/>
              <a:gd name="connsiteY29" fmla="*/ 2306209 h 4351338"/>
              <a:gd name="connsiteX30" fmla="*/ 0 w 5181600"/>
              <a:gd name="connsiteY30" fmla="*/ 1805805 h 4351338"/>
              <a:gd name="connsiteX31" fmla="*/ 0 w 5181600"/>
              <a:gd name="connsiteY31" fmla="*/ 1218375 h 4351338"/>
              <a:gd name="connsiteX32" fmla="*/ 0 w 5181600"/>
              <a:gd name="connsiteY32" fmla="*/ 58743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86979" y="-46986"/>
                  <a:pt x="334653" y="16217"/>
                  <a:pt x="420285" y="0"/>
                </a:cubicBezTo>
                <a:cubicBezTo>
                  <a:pt x="505918" y="-16217"/>
                  <a:pt x="774609" y="43240"/>
                  <a:pt x="1099651" y="0"/>
                </a:cubicBezTo>
                <a:cubicBezTo>
                  <a:pt x="1424693" y="-43240"/>
                  <a:pt x="1486830" y="42752"/>
                  <a:pt x="1623568" y="0"/>
                </a:cubicBezTo>
                <a:cubicBezTo>
                  <a:pt x="1760306" y="-42752"/>
                  <a:pt x="1989734" y="14859"/>
                  <a:pt x="2147485" y="0"/>
                </a:cubicBezTo>
                <a:cubicBezTo>
                  <a:pt x="2305236" y="-14859"/>
                  <a:pt x="2368682" y="47983"/>
                  <a:pt x="2567771" y="0"/>
                </a:cubicBezTo>
                <a:cubicBezTo>
                  <a:pt x="2766860" y="-47983"/>
                  <a:pt x="3107005" y="5532"/>
                  <a:pt x="3247136" y="0"/>
                </a:cubicBezTo>
                <a:cubicBezTo>
                  <a:pt x="3387267" y="-5532"/>
                  <a:pt x="3543977" y="27111"/>
                  <a:pt x="3667421" y="0"/>
                </a:cubicBezTo>
                <a:cubicBezTo>
                  <a:pt x="3790866" y="-27111"/>
                  <a:pt x="3918916" y="20096"/>
                  <a:pt x="4087707" y="0"/>
                </a:cubicBezTo>
                <a:cubicBezTo>
                  <a:pt x="4256498" y="-20096"/>
                  <a:pt x="4643987" y="45112"/>
                  <a:pt x="5181600" y="0"/>
                </a:cubicBezTo>
                <a:cubicBezTo>
                  <a:pt x="5184045" y="262422"/>
                  <a:pt x="5116311" y="353039"/>
                  <a:pt x="5181600" y="630944"/>
                </a:cubicBezTo>
                <a:cubicBezTo>
                  <a:pt x="5246889" y="908849"/>
                  <a:pt x="5129693" y="990644"/>
                  <a:pt x="5181600" y="1131348"/>
                </a:cubicBezTo>
                <a:cubicBezTo>
                  <a:pt x="5233507" y="1272052"/>
                  <a:pt x="5157847" y="1491655"/>
                  <a:pt x="5181600" y="1718779"/>
                </a:cubicBezTo>
                <a:cubicBezTo>
                  <a:pt x="5205353" y="1945903"/>
                  <a:pt x="5144348" y="2130716"/>
                  <a:pt x="5181600" y="2306209"/>
                </a:cubicBezTo>
                <a:cubicBezTo>
                  <a:pt x="5218852" y="2481702"/>
                  <a:pt x="5147448" y="2722661"/>
                  <a:pt x="5181600" y="2850126"/>
                </a:cubicBezTo>
                <a:cubicBezTo>
                  <a:pt x="5215752" y="2977591"/>
                  <a:pt x="5120328" y="3192454"/>
                  <a:pt x="5181600" y="3481070"/>
                </a:cubicBezTo>
                <a:cubicBezTo>
                  <a:pt x="5242872" y="3769686"/>
                  <a:pt x="5149881" y="4131337"/>
                  <a:pt x="5181600" y="4351338"/>
                </a:cubicBezTo>
                <a:cubicBezTo>
                  <a:pt x="5008110" y="4385288"/>
                  <a:pt x="4863149" y="4333838"/>
                  <a:pt x="4709499" y="4351338"/>
                </a:cubicBezTo>
                <a:cubicBezTo>
                  <a:pt x="4555849" y="4368838"/>
                  <a:pt x="4223984" y="4346362"/>
                  <a:pt x="4081949" y="4351338"/>
                </a:cubicBezTo>
                <a:cubicBezTo>
                  <a:pt x="3939914" y="4356314"/>
                  <a:pt x="3811295" y="4293561"/>
                  <a:pt x="3558032" y="4351338"/>
                </a:cubicBezTo>
                <a:cubicBezTo>
                  <a:pt x="3304769" y="4409115"/>
                  <a:pt x="3267273" y="4350119"/>
                  <a:pt x="3085931" y="4351338"/>
                </a:cubicBezTo>
                <a:cubicBezTo>
                  <a:pt x="2904589" y="4352557"/>
                  <a:pt x="2807106" y="4320431"/>
                  <a:pt x="2562013" y="4351338"/>
                </a:cubicBezTo>
                <a:cubicBezTo>
                  <a:pt x="2316920" y="4382245"/>
                  <a:pt x="2319902" y="4333955"/>
                  <a:pt x="2089912" y="4351338"/>
                </a:cubicBezTo>
                <a:cubicBezTo>
                  <a:pt x="1859922" y="4368721"/>
                  <a:pt x="1585411" y="4283532"/>
                  <a:pt x="1410547" y="4351338"/>
                </a:cubicBezTo>
                <a:cubicBezTo>
                  <a:pt x="1235684" y="4419144"/>
                  <a:pt x="1125814" y="4317280"/>
                  <a:pt x="990261" y="4351338"/>
                </a:cubicBezTo>
                <a:cubicBezTo>
                  <a:pt x="854708" y="4385396"/>
                  <a:pt x="435009" y="4247365"/>
                  <a:pt x="0" y="4351338"/>
                </a:cubicBezTo>
                <a:cubicBezTo>
                  <a:pt x="-31575" y="4141494"/>
                  <a:pt x="8140" y="4042401"/>
                  <a:pt x="0" y="3894448"/>
                </a:cubicBezTo>
                <a:cubicBezTo>
                  <a:pt x="-8140" y="3746495"/>
                  <a:pt x="27403" y="3610727"/>
                  <a:pt x="0" y="3481070"/>
                </a:cubicBezTo>
                <a:cubicBezTo>
                  <a:pt x="-27403" y="3351413"/>
                  <a:pt x="63078" y="3149700"/>
                  <a:pt x="0" y="2937153"/>
                </a:cubicBezTo>
                <a:cubicBezTo>
                  <a:pt x="-63078" y="2724606"/>
                  <a:pt x="12293" y="2448657"/>
                  <a:pt x="0" y="2306209"/>
                </a:cubicBezTo>
                <a:cubicBezTo>
                  <a:pt x="-12293" y="2163761"/>
                  <a:pt x="4632" y="1943462"/>
                  <a:pt x="0" y="1805805"/>
                </a:cubicBezTo>
                <a:cubicBezTo>
                  <a:pt x="-4632" y="1668148"/>
                  <a:pt x="67349" y="1374390"/>
                  <a:pt x="0" y="1218375"/>
                </a:cubicBezTo>
                <a:cubicBezTo>
                  <a:pt x="-67349" y="1062360"/>
                  <a:pt x="72073" y="831759"/>
                  <a:pt x="0" y="587431"/>
                </a:cubicBezTo>
                <a:cubicBezTo>
                  <a:pt x="-72073" y="343103"/>
                  <a:pt x="43424" y="150253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9531" y="-5314"/>
                  <a:pt x="258922" y="16646"/>
                  <a:pt x="472101" y="0"/>
                </a:cubicBezTo>
                <a:cubicBezTo>
                  <a:pt x="685280" y="-16646"/>
                  <a:pt x="931250" y="34959"/>
                  <a:pt x="1099651" y="0"/>
                </a:cubicBezTo>
                <a:cubicBezTo>
                  <a:pt x="1268052" y="-34959"/>
                  <a:pt x="1370943" y="6957"/>
                  <a:pt x="1519936" y="0"/>
                </a:cubicBezTo>
                <a:cubicBezTo>
                  <a:pt x="1668930" y="-6957"/>
                  <a:pt x="1831125" y="48173"/>
                  <a:pt x="1940221" y="0"/>
                </a:cubicBezTo>
                <a:cubicBezTo>
                  <a:pt x="2049318" y="-48173"/>
                  <a:pt x="2406661" y="36633"/>
                  <a:pt x="2619587" y="0"/>
                </a:cubicBezTo>
                <a:cubicBezTo>
                  <a:pt x="2832513" y="-36633"/>
                  <a:pt x="3013778" y="38471"/>
                  <a:pt x="3298952" y="0"/>
                </a:cubicBezTo>
                <a:cubicBezTo>
                  <a:pt x="3584126" y="-38471"/>
                  <a:pt x="3645541" y="6006"/>
                  <a:pt x="3771053" y="0"/>
                </a:cubicBezTo>
                <a:cubicBezTo>
                  <a:pt x="3896565" y="-6006"/>
                  <a:pt x="4034608" y="29104"/>
                  <a:pt x="4191339" y="0"/>
                </a:cubicBezTo>
                <a:cubicBezTo>
                  <a:pt x="4348070" y="-29104"/>
                  <a:pt x="4759473" y="10905"/>
                  <a:pt x="5181600" y="0"/>
                </a:cubicBezTo>
                <a:cubicBezTo>
                  <a:pt x="5234589" y="193235"/>
                  <a:pt x="5162056" y="389450"/>
                  <a:pt x="5181600" y="543917"/>
                </a:cubicBezTo>
                <a:cubicBezTo>
                  <a:pt x="5201144" y="698384"/>
                  <a:pt x="5160001" y="906457"/>
                  <a:pt x="5181600" y="1131348"/>
                </a:cubicBezTo>
                <a:cubicBezTo>
                  <a:pt x="5203199" y="1356239"/>
                  <a:pt x="5148193" y="1460290"/>
                  <a:pt x="5181600" y="1762292"/>
                </a:cubicBezTo>
                <a:cubicBezTo>
                  <a:pt x="5215007" y="2064294"/>
                  <a:pt x="5165567" y="2072749"/>
                  <a:pt x="5181600" y="2306209"/>
                </a:cubicBezTo>
                <a:cubicBezTo>
                  <a:pt x="5197633" y="2539669"/>
                  <a:pt x="5163813" y="2650361"/>
                  <a:pt x="5181600" y="2937153"/>
                </a:cubicBezTo>
                <a:cubicBezTo>
                  <a:pt x="5199387" y="3223945"/>
                  <a:pt x="5179993" y="3205067"/>
                  <a:pt x="5181600" y="3437557"/>
                </a:cubicBezTo>
                <a:cubicBezTo>
                  <a:pt x="5183207" y="3670047"/>
                  <a:pt x="5091219" y="4132604"/>
                  <a:pt x="5181600" y="4351338"/>
                </a:cubicBezTo>
                <a:cubicBezTo>
                  <a:pt x="4972912" y="4379888"/>
                  <a:pt x="4963208" y="4307119"/>
                  <a:pt x="4761315" y="4351338"/>
                </a:cubicBezTo>
                <a:cubicBezTo>
                  <a:pt x="4559423" y="4395557"/>
                  <a:pt x="4405159" y="4339274"/>
                  <a:pt x="4237397" y="4351338"/>
                </a:cubicBezTo>
                <a:cubicBezTo>
                  <a:pt x="4069635" y="4363402"/>
                  <a:pt x="3818289" y="4294590"/>
                  <a:pt x="3713480" y="4351338"/>
                </a:cubicBezTo>
                <a:cubicBezTo>
                  <a:pt x="3608671" y="4408086"/>
                  <a:pt x="3339314" y="4312840"/>
                  <a:pt x="3241379" y="4351338"/>
                </a:cubicBezTo>
                <a:cubicBezTo>
                  <a:pt x="3143444" y="4389836"/>
                  <a:pt x="2911726" y="4335747"/>
                  <a:pt x="2665645" y="4351338"/>
                </a:cubicBezTo>
                <a:cubicBezTo>
                  <a:pt x="2419564" y="4366929"/>
                  <a:pt x="2331096" y="4292102"/>
                  <a:pt x="2141728" y="4351338"/>
                </a:cubicBezTo>
                <a:cubicBezTo>
                  <a:pt x="1952360" y="4410574"/>
                  <a:pt x="1621461" y="4340657"/>
                  <a:pt x="1462363" y="4351338"/>
                </a:cubicBezTo>
                <a:cubicBezTo>
                  <a:pt x="1303266" y="4362019"/>
                  <a:pt x="1114430" y="4280400"/>
                  <a:pt x="834813" y="4351338"/>
                </a:cubicBezTo>
                <a:cubicBezTo>
                  <a:pt x="555196" y="4422276"/>
                  <a:pt x="324065" y="4308777"/>
                  <a:pt x="0" y="4351338"/>
                </a:cubicBezTo>
                <a:cubicBezTo>
                  <a:pt x="-36560" y="4246143"/>
                  <a:pt x="51858" y="4060835"/>
                  <a:pt x="0" y="3894448"/>
                </a:cubicBezTo>
                <a:cubicBezTo>
                  <a:pt x="-51858" y="3728061"/>
                  <a:pt x="47754" y="3579376"/>
                  <a:pt x="0" y="3350530"/>
                </a:cubicBezTo>
                <a:cubicBezTo>
                  <a:pt x="-47754" y="3121684"/>
                  <a:pt x="21788" y="2903097"/>
                  <a:pt x="0" y="2719586"/>
                </a:cubicBezTo>
                <a:cubicBezTo>
                  <a:pt x="-21788" y="2536075"/>
                  <a:pt x="25733" y="2343854"/>
                  <a:pt x="0" y="2219182"/>
                </a:cubicBezTo>
                <a:cubicBezTo>
                  <a:pt x="-25733" y="2094510"/>
                  <a:pt x="8541" y="1983369"/>
                  <a:pt x="0" y="1762292"/>
                </a:cubicBezTo>
                <a:cubicBezTo>
                  <a:pt x="-8541" y="1541215"/>
                  <a:pt x="68979" y="1361190"/>
                  <a:pt x="0" y="1174861"/>
                </a:cubicBezTo>
                <a:cubicBezTo>
                  <a:pt x="-68979" y="988532"/>
                  <a:pt x="25317" y="850690"/>
                  <a:pt x="0" y="630944"/>
                </a:cubicBezTo>
                <a:cubicBezTo>
                  <a:pt x="-25317" y="411198"/>
                  <a:pt x="19532" y="1680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6464477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457200" lvl="0" indent="-4572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a PDF file to </a:t>
            </a:r>
            <a:r>
              <a:rPr lang="en-AE" sz="2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salem.aljundi@kunoozu.edu.iq</a:t>
            </a: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start your email with your name, section, and the video’s title. Moreover, wait to receive confirmation.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Times New Roman as font, 12 as font size, Bold for subtitles, and Line spacing 1.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 the PDF file with your full name in English.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Avoid similarities with articles of your classmates.</a:t>
            </a:r>
          </a:p>
          <a:p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32FA-E658-6595-C109-7291C569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195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kern="1200" dirty="0">
                <a:latin typeface="+mj-lt"/>
                <a:ea typeface="+mj-ea"/>
                <a:cs typeface="+mj-cs"/>
              </a:rPr>
              <a:t>Chapter 7. Leading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  <a:custGeom>
            <a:avLst/>
            <a:gdLst>
              <a:gd name="connsiteX0" fmla="*/ 0 w 5181600"/>
              <a:gd name="connsiteY0" fmla="*/ 0 h 4351338"/>
              <a:gd name="connsiteX1" fmla="*/ 595884 w 5181600"/>
              <a:gd name="connsiteY1" fmla="*/ 0 h 4351338"/>
              <a:gd name="connsiteX2" fmla="*/ 1139952 w 5181600"/>
              <a:gd name="connsiteY2" fmla="*/ 0 h 4351338"/>
              <a:gd name="connsiteX3" fmla="*/ 1684020 w 5181600"/>
              <a:gd name="connsiteY3" fmla="*/ 0 h 4351338"/>
              <a:gd name="connsiteX4" fmla="*/ 2331720 w 5181600"/>
              <a:gd name="connsiteY4" fmla="*/ 0 h 4351338"/>
              <a:gd name="connsiteX5" fmla="*/ 2927604 w 5181600"/>
              <a:gd name="connsiteY5" fmla="*/ 0 h 4351338"/>
              <a:gd name="connsiteX6" fmla="*/ 3678936 w 5181600"/>
              <a:gd name="connsiteY6" fmla="*/ 0 h 4351338"/>
              <a:gd name="connsiteX7" fmla="*/ 4223004 w 5181600"/>
              <a:gd name="connsiteY7" fmla="*/ 0 h 4351338"/>
              <a:gd name="connsiteX8" fmla="*/ 5181600 w 5181600"/>
              <a:gd name="connsiteY8" fmla="*/ 0 h 4351338"/>
              <a:gd name="connsiteX9" fmla="*/ 5181600 w 5181600"/>
              <a:gd name="connsiteY9" fmla="*/ 708646 h 4351338"/>
              <a:gd name="connsiteX10" fmla="*/ 5181600 w 5181600"/>
              <a:gd name="connsiteY10" fmla="*/ 1373780 h 4351338"/>
              <a:gd name="connsiteX11" fmla="*/ 5181600 w 5181600"/>
              <a:gd name="connsiteY11" fmla="*/ 1995399 h 4351338"/>
              <a:gd name="connsiteX12" fmla="*/ 5181600 w 5181600"/>
              <a:gd name="connsiteY12" fmla="*/ 2617019 h 4351338"/>
              <a:gd name="connsiteX13" fmla="*/ 5181600 w 5181600"/>
              <a:gd name="connsiteY13" fmla="*/ 3282152 h 4351338"/>
              <a:gd name="connsiteX14" fmla="*/ 5181600 w 5181600"/>
              <a:gd name="connsiteY14" fmla="*/ 3816745 h 4351338"/>
              <a:gd name="connsiteX15" fmla="*/ 5181600 w 5181600"/>
              <a:gd name="connsiteY15" fmla="*/ 4351338 h 4351338"/>
              <a:gd name="connsiteX16" fmla="*/ 4533900 w 5181600"/>
              <a:gd name="connsiteY16" fmla="*/ 4351338 h 4351338"/>
              <a:gd name="connsiteX17" fmla="*/ 3989832 w 5181600"/>
              <a:gd name="connsiteY17" fmla="*/ 4351338 h 4351338"/>
              <a:gd name="connsiteX18" fmla="*/ 3290316 w 5181600"/>
              <a:gd name="connsiteY18" fmla="*/ 4351338 h 4351338"/>
              <a:gd name="connsiteX19" fmla="*/ 2642616 w 5181600"/>
              <a:gd name="connsiteY19" fmla="*/ 4351338 h 4351338"/>
              <a:gd name="connsiteX20" fmla="*/ 1943100 w 5181600"/>
              <a:gd name="connsiteY20" fmla="*/ 4351338 h 4351338"/>
              <a:gd name="connsiteX21" fmla="*/ 1399032 w 5181600"/>
              <a:gd name="connsiteY21" fmla="*/ 4351338 h 4351338"/>
              <a:gd name="connsiteX22" fmla="*/ 803148 w 5181600"/>
              <a:gd name="connsiteY22" fmla="*/ 4351338 h 4351338"/>
              <a:gd name="connsiteX23" fmla="*/ 0 w 5181600"/>
              <a:gd name="connsiteY23" fmla="*/ 4351338 h 4351338"/>
              <a:gd name="connsiteX24" fmla="*/ 0 w 5181600"/>
              <a:gd name="connsiteY24" fmla="*/ 3773232 h 4351338"/>
              <a:gd name="connsiteX25" fmla="*/ 0 w 5181600"/>
              <a:gd name="connsiteY25" fmla="*/ 3282152 h 4351338"/>
              <a:gd name="connsiteX26" fmla="*/ 0 w 5181600"/>
              <a:gd name="connsiteY26" fmla="*/ 2747559 h 4351338"/>
              <a:gd name="connsiteX27" fmla="*/ 0 w 5181600"/>
              <a:gd name="connsiteY27" fmla="*/ 2169453 h 4351338"/>
              <a:gd name="connsiteX28" fmla="*/ 0 w 5181600"/>
              <a:gd name="connsiteY28" fmla="*/ 1504320 h 4351338"/>
              <a:gd name="connsiteX29" fmla="*/ 0 w 5181600"/>
              <a:gd name="connsiteY29" fmla="*/ 795673 h 4351338"/>
              <a:gd name="connsiteX30" fmla="*/ 0 w 5181600"/>
              <a:gd name="connsiteY30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6658" y="-23149"/>
                  <a:pt x="394194" y="15057"/>
                  <a:pt x="595884" y="0"/>
                </a:cubicBezTo>
                <a:cubicBezTo>
                  <a:pt x="797574" y="-15057"/>
                  <a:pt x="999452" y="23952"/>
                  <a:pt x="1139952" y="0"/>
                </a:cubicBezTo>
                <a:cubicBezTo>
                  <a:pt x="1280452" y="-23952"/>
                  <a:pt x="1473774" y="-23947"/>
                  <a:pt x="1684020" y="0"/>
                </a:cubicBezTo>
                <a:cubicBezTo>
                  <a:pt x="1894266" y="23947"/>
                  <a:pt x="2140820" y="8220"/>
                  <a:pt x="2331720" y="0"/>
                </a:cubicBezTo>
                <a:cubicBezTo>
                  <a:pt x="2522620" y="-8220"/>
                  <a:pt x="2719195" y="-1098"/>
                  <a:pt x="2927604" y="0"/>
                </a:cubicBezTo>
                <a:cubicBezTo>
                  <a:pt x="3136013" y="1098"/>
                  <a:pt x="3446363" y="24425"/>
                  <a:pt x="3678936" y="0"/>
                </a:cubicBezTo>
                <a:cubicBezTo>
                  <a:pt x="3911509" y="-24425"/>
                  <a:pt x="3953846" y="13412"/>
                  <a:pt x="4223004" y="0"/>
                </a:cubicBezTo>
                <a:cubicBezTo>
                  <a:pt x="4492162" y="-13412"/>
                  <a:pt x="4709674" y="-5435"/>
                  <a:pt x="5181600" y="0"/>
                </a:cubicBezTo>
                <a:cubicBezTo>
                  <a:pt x="5166214" y="341804"/>
                  <a:pt x="5146663" y="559426"/>
                  <a:pt x="5181600" y="708646"/>
                </a:cubicBezTo>
                <a:cubicBezTo>
                  <a:pt x="5216537" y="857866"/>
                  <a:pt x="5213594" y="1240743"/>
                  <a:pt x="5181600" y="1373780"/>
                </a:cubicBezTo>
                <a:cubicBezTo>
                  <a:pt x="5149606" y="1506817"/>
                  <a:pt x="5176769" y="1714749"/>
                  <a:pt x="5181600" y="1995399"/>
                </a:cubicBezTo>
                <a:cubicBezTo>
                  <a:pt x="5186431" y="2276049"/>
                  <a:pt x="5156021" y="2416861"/>
                  <a:pt x="5181600" y="2617019"/>
                </a:cubicBezTo>
                <a:cubicBezTo>
                  <a:pt x="5207179" y="2817177"/>
                  <a:pt x="5170953" y="3115698"/>
                  <a:pt x="5181600" y="3282152"/>
                </a:cubicBezTo>
                <a:cubicBezTo>
                  <a:pt x="5192247" y="3448606"/>
                  <a:pt x="5156530" y="3594963"/>
                  <a:pt x="5181600" y="3816745"/>
                </a:cubicBezTo>
                <a:cubicBezTo>
                  <a:pt x="5206670" y="4038527"/>
                  <a:pt x="5169617" y="4211141"/>
                  <a:pt x="5181600" y="4351338"/>
                </a:cubicBezTo>
                <a:cubicBezTo>
                  <a:pt x="4966789" y="4322077"/>
                  <a:pt x="4745504" y="4345290"/>
                  <a:pt x="4533900" y="4351338"/>
                </a:cubicBezTo>
                <a:cubicBezTo>
                  <a:pt x="4322296" y="4357386"/>
                  <a:pt x="4261220" y="4333275"/>
                  <a:pt x="3989832" y="4351338"/>
                </a:cubicBezTo>
                <a:cubicBezTo>
                  <a:pt x="3718444" y="4369401"/>
                  <a:pt x="3518475" y="4371884"/>
                  <a:pt x="3290316" y="4351338"/>
                </a:cubicBezTo>
                <a:cubicBezTo>
                  <a:pt x="3062157" y="4330792"/>
                  <a:pt x="2825424" y="4326481"/>
                  <a:pt x="2642616" y="4351338"/>
                </a:cubicBezTo>
                <a:cubicBezTo>
                  <a:pt x="2459808" y="4376195"/>
                  <a:pt x="2193119" y="4385762"/>
                  <a:pt x="1943100" y="4351338"/>
                </a:cubicBezTo>
                <a:cubicBezTo>
                  <a:pt x="1693081" y="4316914"/>
                  <a:pt x="1518228" y="4365234"/>
                  <a:pt x="1399032" y="4351338"/>
                </a:cubicBezTo>
                <a:cubicBezTo>
                  <a:pt x="1279836" y="4337442"/>
                  <a:pt x="1043449" y="4376351"/>
                  <a:pt x="803148" y="4351338"/>
                </a:cubicBezTo>
                <a:cubicBezTo>
                  <a:pt x="562847" y="4326325"/>
                  <a:pt x="398824" y="4357255"/>
                  <a:pt x="0" y="4351338"/>
                </a:cubicBezTo>
                <a:cubicBezTo>
                  <a:pt x="9272" y="4115210"/>
                  <a:pt x="-19685" y="4021594"/>
                  <a:pt x="0" y="3773232"/>
                </a:cubicBezTo>
                <a:cubicBezTo>
                  <a:pt x="19685" y="3524870"/>
                  <a:pt x="11782" y="3408025"/>
                  <a:pt x="0" y="3282152"/>
                </a:cubicBezTo>
                <a:cubicBezTo>
                  <a:pt x="-11782" y="3156279"/>
                  <a:pt x="-9462" y="2875108"/>
                  <a:pt x="0" y="2747559"/>
                </a:cubicBezTo>
                <a:cubicBezTo>
                  <a:pt x="9462" y="2620010"/>
                  <a:pt x="-19530" y="2326347"/>
                  <a:pt x="0" y="2169453"/>
                </a:cubicBezTo>
                <a:cubicBezTo>
                  <a:pt x="19530" y="2012559"/>
                  <a:pt x="11559" y="1661083"/>
                  <a:pt x="0" y="1504320"/>
                </a:cubicBezTo>
                <a:cubicBezTo>
                  <a:pt x="-11559" y="1347557"/>
                  <a:pt x="-24305" y="1025837"/>
                  <a:pt x="0" y="795673"/>
                </a:cubicBezTo>
                <a:cubicBezTo>
                  <a:pt x="24305" y="565509"/>
                  <a:pt x="-25881" y="341679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2790" y="-28206"/>
                  <a:pt x="314730" y="-6687"/>
                  <a:pt x="595884" y="0"/>
                </a:cubicBezTo>
                <a:cubicBezTo>
                  <a:pt x="877038" y="6687"/>
                  <a:pt x="1077160" y="-15974"/>
                  <a:pt x="1347216" y="0"/>
                </a:cubicBezTo>
                <a:cubicBezTo>
                  <a:pt x="1617272" y="15974"/>
                  <a:pt x="1863405" y="15325"/>
                  <a:pt x="1994916" y="0"/>
                </a:cubicBezTo>
                <a:cubicBezTo>
                  <a:pt x="2126427" y="-15325"/>
                  <a:pt x="2296820" y="-3232"/>
                  <a:pt x="2590800" y="0"/>
                </a:cubicBezTo>
                <a:cubicBezTo>
                  <a:pt x="2884780" y="3232"/>
                  <a:pt x="2981292" y="-14074"/>
                  <a:pt x="3134868" y="0"/>
                </a:cubicBezTo>
                <a:cubicBezTo>
                  <a:pt x="3288444" y="14074"/>
                  <a:pt x="3687634" y="14257"/>
                  <a:pt x="3886200" y="0"/>
                </a:cubicBezTo>
                <a:cubicBezTo>
                  <a:pt x="4084766" y="-14257"/>
                  <a:pt x="4168397" y="12632"/>
                  <a:pt x="4378452" y="0"/>
                </a:cubicBezTo>
                <a:cubicBezTo>
                  <a:pt x="4588507" y="-12632"/>
                  <a:pt x="5010465" y="-31311"/>
                  <a:pt x="5181600" y="0"/>
                </a:cubicBezTo>
                <a:cubicBezTo>
                  <a:pt x="5179696" y="237483"/>
                  <a:pt x="5175196" y="391796"/>
                  <a:pt x="5181600" y="534593"/>
                </a:cubicBezTo>
                <a:cubicBezTo>
                  <a:pt x="5188004" y="677390"/>
                  <a:pt x="5174767" y="831594"/>
                  <a:pt x="5181600" y="1069186"/>
                </a:cubicBezTo>
                <a:cubicBezTo>
                  <a:pt x="5188433" y="1306778"/>
                  <a:pt x="5202284" y="1375411"/>
                  <a:pt x="5181600" y="1647292"/>
                </a:cubicBezTo>
                <a:cubicBezTo>
                  <a:pt x="5160916" y="1919173"/>
                  <a:pt x="5187478" y="2106776"/>
                  <a:pt x="5181600" y="2225399"/>
                </a:cubicBezTo>
                <a:cubicBezTo>
                  <a:pt x="5175722" y="2344022"/>
                  <a:pt x="5177635" y="2551882"/>
                  <a:pt x="5181600" y="2847018"/>
                </a:cubicBezTo>
                <a:cubicBezTo>
                  <a:pt x="5185565" y="3142154"/>
                  <a:pt x="5195256" y="3212751"/>
                  <a:pt x="5181600" y="3381611"/>
                </a:cubicBezTo>
                <a:cubicBezTo>
                  <a:pt x="5167944" y="3550471"/>
                  <a:pt x="5137841" y="4086660"/>
                  <a:pt x="5181600" y="4351338"/>
                </a:cubicBezTo>
                <a:cubicBezTo>
                  <a:pt x="4995731" y="4372285"/>
                  <a:pt x="4868004" y="4373369"/>
                  <a:pt x="4689348" y="4351338"/>
                </a:cubicBezTo>
                <a:cubicBezTo>
                  <a:pt x="4510692" y="4329307"/>
                  <a:pt x="4415132" y="4341522"/>
                  <a:pt x="4197096" y="4351338"/>
                </a:cubicBezTo>
                <a:cubicBezTo>
                  <a:pt x="3979060" y="4361154"/>
                  <a:pt x="3785138" y="4346134"/>
                  <a:pt x="3601212" y="4351338"/>
                </a:cubicBezTo>
                <a:cubicBezTo>
                  <a:pt x="3417286" y="4356542"/>
                  <a:pt x="3222563" y="4358531"/>
                  <a:pt x="3108960" y="4351338"/>
                </a:cubicBezTo>
                <a:cubicBezTo>
                  <a:pt x="2995357" y="4344145"/>
                  <a:pt x="2681028" y="4380622"/>
                  <a:pt x="2409444" y="4351338"/>
                </a:cubicBezTo>
                <a:cubicBezTo>
                  <a:pt x="2137860" y="4322054"/>
                  <a:pt x="2019794" y="4332654"/>
                  <a:pt x="1813560" y="4351338"/>
                </a:cubicBezTo>
                <a:cubicBezTo>
                  <a:pt x="1607326" y="4370022"/>
                  <a:pt x="1424587" y="4359841"/>
                  <a:pt x="1269492" y="4351338"/>
                </a:cubicBezTo>
                <a:cubicBezTo>
                  <a:pt x="1114397" y="4342835"/>
                  <a:pt x="925156" y="4335932"/>
                  <a:pt x="777240" y="4351338"/>
                </a:cubicBezTo>
                <a:cubicBezTo>
                  <a:pt x="629324" y="4366744"/>
                  <a:pt x="283287" y="4313036"/>
                  <a:pt x="0" y="4351338"/>
                </a:cubicBezTo>
                <a:cubicBezTo>
                  <a:pt x="9453" y="4183690"/>
                  <a:pt x="10514" y="3919951"/>
                  <a:pt x="0" y="3686205"/>
                </a:cubicBezTo>
                <a:cubicBezTo>
                  <a:pt x="-10514" y="3452459"/>
                  <a:pt x="-5563" y="3394038"/>
                  <a:pt x="0" y="3151612"/>
                </a:cubicBezTo>
                <a:cubicBezTo>
                  <a:pt x="5563" y="2909186"/>
                  <a:pt x="-7109" y="2789434"/>
                  <a:pt x="0" y="2486479"/>
                </a:cubicBezTo>
                <a:cubicBezTo>
                  <a:pt x="7109" y="2183524"/>
                  <a:pt x="10364" y="2118863"/>
                  <a:pt x="0" y="1821346"/>
                </a:cubicBezTo>
                <a:cubicBezTo>
                  <a:pt x="-10364" y="1523829"/>
                  <a:pt x="20406" y="1502749"/>
                  <a:pt x="0" y="1286753"/>
                </a:cubicBezTo>
                <a:cubicBezTo>
                  <a:pt x="-20406" y="1070757"/>
                  <a:pt x="-2393" y="989626"/>
                  <a:pt x="0" y="795673"/>
                </a:cubicBezTo>
                <a:cubicBezTo>
                  <a:pt x="2393" y="601720"/>
                  <a:pt x="38543" y="308860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n-lt"/>
                <a:cs typeface="+mn-cs"/>
              </a:rPr>
              <a:t>Definition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+mn-lt"/>
                <a:cs typeface="+mn-cs"/>
              </a:rPr>
              <a:t>Important terms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+mn-cs"/>
              </a:rPr>
              <a:t>Key Elements of Leading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+mn-cs"/>
              </a:rPr>
              <a:t>Importance of Leading</a:t>
            </a:r>
          </a:p>
          <a:p>
            <a:pPr marL="685800" lvl="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cs typeface="+mn-cs"/>
              </a:rPr>
              <a:t>Questions</a:t>
            </a:r>
          </a:p>
        </p:txBody>
      </p:sp>
      <p:pic>
        <p:nvPicPr>
          <p:cNvPr id="3" name="Picture 2" descr="A group of people rowing a boat&#10;&#10;Description automatically generated">
            <a:extLst>
              <a:ext uri="{FF2B5EF4-FFF2-40B4-BE49-F238E27FC236}">
                <a16:creationId xmlns:a16="http://schemas.microsoft.com/office/drawing/2014/main" id="{E1D601CA-70FB-A935-18DA-C81A76E8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3437"/>
            <a:ext cx="6903720" cy="51711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4E1593F-C6A5-48D7-8322-BC8526C86B25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F12-23BE-409F-C947-D5C7CDF0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Leading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A38A0-F67A-3265-9DB0-5A55EB53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Leading </a:t>
            </a:r>
            <a:r>
              <a:rPr lang="en-US" sz="3600" dirty="0"/>
              <a:t>is a key function of management that involves guiding, inspiring, and motivating people to work together toward achieving the goals of the organization. It's like being a captain of a team, encouraging everyone to do their best and reach success together.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815BD-E7D1-4258-09F4-389E86BA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6579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13065"/>
              </p:ext>
            </p:extLst>
          </p:nvPr>
        </p:nvGraphicFramePr>
        <p:xfrm>
          <a:off x="838200" y="2996882"/>
          <a:ext cx="10515600" cy="34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(similar to) a group of friends working together. It's a collection of people who collaborate and support each other to achieve common goals. Just like playing on a sports team or being part of a club.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Team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245"/>
              </p:ext>
            </p:extLst>
          </p:nvPr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Problem-solving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Motivation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Communication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Organizational culture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FC0E-1498-585B-47A2-2B1AF284DCF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Match</a:t>
            </a:r>
            <a:r>
              <a:rPr lang="en-US" sz="3200" dirty="0">
                <a:solidFill>
                  <a:schemeClr val="accent1"/>
                </a:solidFill>
              </a:rPr>
              <a:t> the terms below to their explanations in the table.</a:t>
            </a:r>
            <a:endParaRPr lang="en-AE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831C3-E196-E48C-FE59-1C5A58BA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7DFADF-1EA1-92C2-A713-573F5797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50187"/>
              </p:ext>
            </p:extLst>
          </p:nvPr>
        </p:nvGraphicFramePr>
        <p:xfrm>
          <a:off x="838200" y="2996882"/>
          <a:ext cx="10515600" cy="3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60">
                  <a:extLst>
                    <a:ext uri="{9D8B030D-6E8A-4147-A177-3AD203B41FA5}">
                      <a16:colId xmlns:a16="http://schemas.microsoft.com/office/drawing/2014/main" val="3969349549"/>
                    </a:ext>
                  </a:extLst>
                </a:gridCol>
                <a:gridCol w="7076440">
                  <a:extLst>
                    <a:ext uri="{9D8B030D-6E8A-4147-A177-3AD203B41FA5}">
                      <a16:colId xmlns:a16="http://schemas.microsoft.com/office/drawing/2014/main" val="3789840108"/>
                    </a:ext>
                  </a:extLst>
                </a:gridCol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 terms: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Simplified Arabic" panose="02020603050405020304" pitchFamily="18" charset="-78"/>
                        </a:rPr>
                        <a:t>Their explanations:</a:t>
                      </a:r>
                      <a:endParaRPr lang="en-AE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Simplified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329348"/>
                  </a:ext>
                </a:extLst>
              </a:tr>
              <a:tr h="2986294"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like having a boost of energy to do your best. It's what keeps you excited and determined to achieve your goals, whether it's finishing a project, learning something new, or winning a game.</a:t>
                      </a:r>
                      <a:endParaRPr lang="en-A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24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E801D7-8B0C-8E5F-E7F9-FC1CD1E351F6}"/>
              </a:ext>
            </a:extLst>
          </p:cNvPr>
          <p:cNvSpPr txBox="1"/>
          <p:nvPr/>
        </p:nvSpPr>
        <p:spPr>
          <a:xfrm>
            <a:off x="1026160" y="3914011"/>
            <a:ext cx="30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Motivation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CA5500-9B11-88C8-F957-7EBF90E9D9A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35492"/>
          <a:ext cx="105156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244495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7632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5611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Problem-solving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Motivation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Communication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59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Organizational culture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</a:t>
                      </a:r>
                      <a:endParaRPr lang="en-AE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7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1463</Words>
  <Application>Microsoft Office PowerPoint</Application>
  <PresentationFormat>Widescreen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Tahoma,Bold</vt:lpstr>
      <vt:lpstr>Times New Roman</vt:lpstr>
      <vt:lpstr>Office Theme</vt:lpstr>
      <vt:lpstr>Managerial Readings</vt:lpstr>
      <vt:lpstr>Content</vt:lpstr>
      <vt:lpstr>MODE OF ASSESSMENTS</vt:lpstr>
      <vt:lpstr>Semester and Final Exams</vt:lpstr>
      <vt:lpstr>How to write your assignment in Managerial Reading?</vt:lpstr>
      <vt:lpstr>Chapter 7. Leading</vt:lpstr>
      <vt:lpstr>Leading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Match the terms below to their explanations in the table.</vt:lpstr>
      <vt:lpstr>Key Elements of Leading:</vt:lpstr>
      <vt:lpstr>Key Elements of Leading:</vt:lpstr>
      <vt:lpstr>Key Elements of Leading:</vt:lpstr>
      <vt:lpstr>Key Elements of Leading:</vt:lpstr>
      <vt:lpstr>Key Elements of Leading:</vt:lpstr>
      <vt:lpstr>Importance of Leading:</vt:lpstr>
      <vt:lpstr>Importance of Leading:</vt:lpstr>
      <vt:lpstr>Importance of Leading:</vt:lpstr>
      <vt:lpstr>Importance of Leading:</vt:lpstr>
      <vt:lpstr>Answer the following essay questions:</vt:lpstr>
      <vt:lpstr>Answer the following essay questions:</vt:lpstr>
      <vt:lpstr>Answer the following essay questions:</vt:lpstr>
      <vt:lpstr>Answer the following essay questions:</vt:lpstr>
      <vt:lpstr>Answer the following essay 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131</cp:revision>
  <dcterms:created xsi:type="dcterms:W3CDTF">2023-10-15T14:15:01Z</dcterms:created>
  <dcterms:modified xsi:type="dcterms:W3CDTF">2024-01-28T16:12:51Z</dcterms:modified>
</cp:coreProperties>
</file>