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9" r:id="rId1"/>
  </p:sldMasterIdLst>
  <p:notesMasterIdLst>
    <p:notesMasterId r:id="rId27"/>
  </p:notesMasterIdLst>
  <p:sldIdLst>
    <p:sldId id="303" r:id="rId2"/>
    <p:sldId id="304" r:id="rId3"/>
    <p:sldId id="317" r:id="rId4"/>
    <p:sldId id="306" r:id="rId5"/>
    <p:sldId id="311" r:id="rId6"/>
    <p:sldId id="307" r:id="rId7"/>
    <p:sldId id="315" r:id="rId8"/>
    <p:sldId id="308" r:id="rId9"/>
    <p:sldId id="313" r:id="rId10"/>
    <p:sldId id="309" r:id="rId11"/>
    <p:sldId id="314" r:id="rId12"/>
    <p:sldId id="300" r:id="rId13"/>
    <p:sldId id="301" r:id="rId14"/>
    <p:sldId id="322" r:id="rId15"/>
    <p:sldId id="318" r:id="rId16"/>
    <p:sldId id="323" r:id="rId17"/>
    <p:sldId id="324" r:id="rId18"/>
    <p:sldId id="319" r:id="rId19"/>
    <p:sldId id="320" r:id="rId20"/>
    <p:sldId id="321" r:id="rId21"/>
    <p:sldId id="325" r:id="rId22"/>
    <p:sldId id="316" r:id="rId23"/>
    <p:sldId id="310" r:id="rId24"/>
    <p:sldId id="312" r:id="rId25"/>
    <p:sldId id="326" r:id="rId26"/>
  </p:sldIdLst>
  <p:sldSz cx="9144000" cy="6858000" type="screen4x3"/>
  <p:notesSz cx="6858000" cy="9144000"/>
  <p:defaultTextStyle>
    <a:defPPr>
      <a:defRPr lang="ar-SA"/>
    </a:defPPr>
    <a:lvl1pPr algn="l" rtl="0" eaLnBrk="0" fontAlgn="base" hangingPunct="0">
      <a:spcBef>
        <a:spcPct val="0"/>
      </a:spcBef>
      <a:spcAft>
        <a:spcPct val="0"/>
      </a:spcAft>
      <a:defRPr kern="1200">
        <a:solidFill>
          <a:schemeClr val="tx1"/>
        </a:solidFill>
        <a:latin typeface="Tahoma" panose="020B060403050404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Tahoma" panose="020B060403050404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Tahoma" panose="020B060403050404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Tahoma" panose="020B060403050404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Tahoma" panose="020B060403050404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Tahoma" panose="020B060403050404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Tahoma" panose="020B060403050404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Tahoma" panose="020B060403050404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Tahoma" panose="020B060403050404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3399"/>
    <a:srgbClr val="000000"/>
    <a:srgbClr val="000066"/>
    <a:srgbClr val="F0E4C6"/>
    <a:srgbClr val="EDDEB7"/>
    <a:srgbClr val="F4EBD4"/>
    <a:srgbClr val="9966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0966" autoAdjust="0"/>
    <p:restoredTop sz="94699" autoAdjust="0"/>
  </p:normalViewPr>
  <p:slideViewPr>
    <p:cSldViewPr>
      <p:cViewPr varScale="1">
        <p:scale>
          <a:sx n="74" d="100"/>
          <a:sy n="74" d="100"/>
        </p:scale>
        <p:origin x="1122" y="5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978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9FAE50F-14D3-4350-BCB9-5DD338A0E800}" type="datetimeFigureOut">
              <a:rPr lang="en-US" smtClean="0"/>
              <a:t>14-Jun-20</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3C8F0C0-20CD-421F-A2BB-064BA0E4D552}" type="slidenum">
              <a:rPr lang="en-US" smtClean="0"/>
              <a:t>‹#›</a:t>
            </a:fld>
            <a:endParaRPr lang="en-US"/>
          </a:p>
        </p:txBody>
      </p:sp>
    </p:spTree>
    <p:extLst>
      <p:ext uri="{BB962C8B-B14F-4D97-AF65-F5344CB8AC3E}">
        <p14:creationId xmlns:p14="http://schemas.microsoft.com/office/powerpoint/2010/main" val="11610196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smtClean="0"/>
              <a:t>Reem</a:t>
            </a:r>
            <a:r>
              <a:rPr lang="en-US" dirty="0" smtClean="0"/>
              <a:t> Al </a:t>
            </a:r>
            <a:r>
              <a:rPr lang="en-US" smtClean="0"/>
              <a:t>Shamsi</a:t>
            </a:r>
            <a:endParaRPr lang="en-US" dirty="0"/>
          </a:p>
        </p:txBody>
      </p:sp>
      <p:sp>
        <p:nvSpPr>
          <p:cNvPr id="4" name="Slide Number Placeholder 3"/>
          <p:cNvSpPr>
            <a:spLocks noGrp="1"/>
          </p:cNvSpPr>
          <p:nvPr>
            <p:ph type="sldNum" sz="quarter" idx="10"/>
          </p:nvPr>
        </p:nvSpPr>
        <p:spPr/>
        <p:txBody>
          <a:bodyPr/>
          <a:lstStyle/>
          <a:p>
            <a:fld id="{AECD4EBA-F139-4A77-A3AA-3437EBEA0FF1}" type="slidenum">
              <a:rPr lang="en-US" smtClean="0"/>
              <a:t>1</a:t>
            </a:fld>
            <a:endParaRPr lang="en-US"/>
          </a:p>
        </p:txBody>
      </p:sp>
    </p:spTree>
    <p:extLst>
      <p:ext uri="{BB962C8B-B14F-4D97-AF65-F5344CB8AC3E}">
        <p14:creationId xmlns:p14="http://schemas.microsoft.com/office/powerpoint/2010/main" val="14081991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3C8F0C0-20CD-421F-A2BB-064BA0E4D552}" type="slidenum">
              <a:rPr lang="en-US" smtClean="0"/>
              <a:t>14</a:t>
            </a:fld>
            <a:endParaRPr lang="en-US"/>
          </a:p>
        </p:txBody>
      </p:sp>
    </p:spTree>
    <p:extLst>
      <p:ext uri="{BB962C8B-B14F-4D97-AF65-F5344CB8AC3E}">
        <p14:creationId xmlns:p14="http://schemas.microsoft.com/office/powerpoint/2010/main" val="2648200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3800475" y="1789113"/>
            <a:ext cx="5340350" cy="5056187"/>
            <a:chOff x="2394" y="1127"/>
            <a:chExt cx="3364" cy="3185"/>
          </a:xfrm>
        </p:grpSpPr>
        <p:sp>
          <p:nvSpPr>
            <p:cNvPr id="5" name="Rectangle 3"/>
            <p:cNvSpPr>
              <a:spLocks noChangeArrowheads="1"/>
            </p:cNvSpPr>
            <p:nvPr/>
          </p:nvSpPr>
          <p:spPr bwMode="ltGray">
            <a:xfrm>
              <a:off x="4230" y="1365"/>
              <a:ext cx="197" cy="102"/>
            </a:xfrm>
            <a:prstGeom prst="rect">
              <a:avLst/>
            </a:prstGeom>
            <a:gradFill rotWithShape="0">
              <a:gsLst>
                <a:gs pos="0">
                  <a:schemeClr val="bg2"/>
                </a:gs>
                <a:gs pos="100000">
                  <a:schemeClr val="bg2">
                    <a:gamma/>
                    <a:tint val="81961"/>
                    <a:invGamma/>
                  </a:schemeClr>
                </a:gs>
              </a:gsLst>
              <a:lin ang="5400000" scaled="1"/>
            </a:gradFill>
            <a:ln w="9525">
              <a:noFill/>
              <a:miter lim="800000"/>
              <a:headEnd/>
              <a:tailEnd/>
            </a:ln>
            <a:effectLst/>
          </p:spPr>
          <p:txBody>
            <a:bodyPr/>
            <a:lstStyle/>
            <a:p>
              <a:pPr rtl="1" eaLnBrk="1" hangingPunct="1">
                <a:defRPr/>
              </a:pPr>
              <a:endParaRPr lang="ar-SA"/>
            </a:p>
          </p:txBody>
        </p:sp>
        <p:sp>
          <p:nvSpPr>
            <p:cNvPr id="6" name="Oval 4"/>
            <p:cNvSpPr>
              <a:spLocks noChangeArrowheads="1"/>
            </p:cNvSpPr>
            <p:nvPr/>
          </p:nvSpPr>
          <p:spPr bwMode="ltGray">
            <a:xfrm>
              <a:off x="4299" y="1185"/>
              <a:ext cx="47" cy="47"/>
            </a:xfrm>
            <a:prstGeom prst="ellipse">
              <a:avLst/>
            </a:prstGeom>
            <a:gradFill rotWithShape="0">
              <a:gsLst>
                <a:gs pos="0">
                  <a:schemeClr val="bg2"/>
                </a:gs>
                <a:gs pos="100000">
                  <a:schemeClr val="bg2">
                    <a:gamma/>
                    <a:tint val="81961"/>
                    <a:invGamma/>
                  </a:schemeClr>
                </a:gs>
              </a:gsLst>
              <a:lin ang="5400000" scaled="1"/>
            </a:gradFill>
            <a:ln w="9525">
              <a:noFill/>
              <a:round/>
              <a:headEnd/>
              <a:tailEnd/>
            </a:ln>
            <a:effectLst/>
          </p:spPr>
          <p:txBody>
            <a:bodyPr/>
            <a:lstStyle/>
            <a:p>
              <a:pPr rtl="1" eaLnBrk="1" hangingPunct="1">
                <a:defRPr/>
              </a:pPr>
              <a:endParaRPr lang="ar-SA"/>
            </a:p>
          </p:txBody>
        </p:sp>
        <p:sp>
          <p:nvSpPr>
            <p:cNvPr id="7" name="Rectangle 5"/>
            <p:cNvSpPr>
              <a:spLocks noChangeArrowheads="1"/>
            </p:cNvSpPr>
            <p:nvPr/>
          </p:nvSpPr>
          <p:spPr bwMode="ltGray">
            <a:xfrm rot="995337">
              <a:off x="5205" y="1495"/>
              <a:ext cx="6" cy="2073"/>
            </a:xfrm>
            <a:prstGeom prst="rect">
              <a:avLst/>
            </a:prstGeom>
            <a:gradFill rotWithShape="0">
              <a:gsLst>
                <a:gs pos="0">
                  <a:schemeClr val="bg2"/>
                </a:gs>
                <a:gs pos="100000">
                  <a:schemeClr val="bg2">
                    <a:gamma/>
                    <a:tint val="81961"/>
                    <a:invGamma/>
                  </a:schemeClr>
                </a:gs>
              </a:gsLst>
              <a:lin ang="5400000" scaled="1"/>
            </a:gradFill>
            <a:ln w="9525">
              <a:noFill/>
              <a:miter lim="800000"/>
              <a:headEnd/>
              <a:tailEnd/>
            </a:ln>
            <a:effectLst/>
          </p:spPr>
          <p:txBody>
            <a:bodyPr/>
            <a:lstStyle/>
            <a:p>
              <a:pPr rtl="1" eaLnBrk="1" hangingPunct="1">
                <a:defRPr/>
              </a:pPr>
              <a:endParaRPr lang="ar-SA"/>
            </a:p>
          </p:txBody>
        </p:sp>
        <p:sp>
          <p:nvSpPr>
            <p:cNvPr id="8" name="Freeform 6"/>
            <p:cNvSpPr>
              <a:spLocks noEditPoints="1"/>
            </p:cNvSpPr>
            <p:nvPr/>
          </p:nvSpPr>
          <p:spPr bwMode="ltGray">
            <a:xfrm>
              <a:off x="4871" y="3508"/>
              <a:ext cx="66" cy="96"/>
            </a:xfrm>
            <a:custGeom>
              <a:avLst/>
              <a:gdLst/>
              <a:ahLst/>
              <a:cxnLst>
                <a:cxn ang="0">
                  <a:pos x="18" y="96"/>
                </a:cxn>
                <a:cxn ang="0">
                  <a:pos x="42" y="78"/>
                </a:cxn>
                <a:cxn ang="0">
                  <a:pos x="60" y="60"/>
                </a:cxn>
                <a:cxn ang="0">
                  <a:pos x="66" y="36"/>
                </a:cxn>
                <a:cxn ang="0">
                  <a:pos x="60" y="12"/>
                </a:cxn>
                <a:cxn ang="0">
                  <a:pos x="36" y="0"/>
                </a:cxn>
                <a:cxn ang="0">
                  <a:pos x="24" y="6"/>
                </a:cxn>
                <a:cxn ang="0">
                  <a:pos x="12" y="12"/>
                </a:cxn>
                <a:cxn ang="0">
                  <a:pos x="0" y="36"/>
                </a:cxn>
                <a:cxn ang="0">
                  <a:pos x="0" y="60"/>
                </a:cxn>
                <a:cxn ang="0">
                  <a:pos x="12" y="84"/>
                </a:cxn>
                <a:cxn ang="0">
                  <a:pos x="18" y="96"/>
                </a:cxn>
                <a:cxn ang="0">
                  <a:pos x="18" y="96"/>
                </a:cxn>
                <a:cxn ang="0">
                  <a:pos x="42" y="18"/>
                </a:cxn>
                <a:cxn ang="0">
                  <a:pos x="54" y="24"/>
                </a:cxn>
                <a:cxn ang="0">
                  <a:pos x="60" y="36"/>
                </a:cxn>
                <a:cxn ang="0">
                  <a:pos x="60" y="48"/>
                </a:cxn>
                <a:cxn ang="0">
                  <a:pos x="54" y="54"/>
                </a:cxn>
                <a:cxn ang="0">
                  <a:pos x="36" y="72"/>
                </a:cxn>
                <a:cxn ang="0">
                  <a:pos x="24" y="78"/>
                </a:cxn>
                <a:cxn ang="0">
                  <a:pos x="24" y="78"/>
                </a:cxn>
                <a:cxn ang="0">
                  <a:pos x="12" y="48"/>
                </a:cxn>
                <a:cxn ang="0">
                  <a:pos x="18" y="24"/>
                </a:cxn>
                <a:cxn ang="0">
                  <a:pos x="30" y="18"/>
                </a:cxn>
                <a:cxn ang="0">
                  <a:pos x="42" y="18"/>
                </a:cxn>
                <a:cxn ang="0">
                  <a:pos x="42" y="18"/>
                </a:cxn>
              </a:cxnLst>
              <a:rect l="0" t="0" r="r" b="b"/>
              <a:pathLst>
                <a:path w="66" h="96">
                  <a:moveTo>
                    <a:pt x="18" y="96"/>
                  </a:moveTo>
                  <a:lnTo>
                    <a:pt x="42" y="78"/>
                  </a:lnTo>
                  <a:lnTo>
                    <a:pt x="60" y="60"/>
                  </a:lnTo>
                  <a:lnTo>
                    <a:pt x="66" y="36"/>
                  </a:lnTo>
                  <a:lnTo>
                    <a:pt x="60" y="12"/>
                  </a:lnTo>
                  <a:lnTo>
                    <a:pt x="36" y="0"/>
                  </a:lnTo>
                  <a:lnTo>
                    <a:pt x="24" y="6"/>
                  </a:lnTo>
                  <a:lnTo>
                    <a:pt x="12" y="12"/>
                  </a:lnTo>
                  <a:lnTo>
                    <a:pt x="0" y="36"/>
                  </a:lnTo>
                  <a:lnTo>
                    <a:pt x="0" y="60"/>
                  </a:lnTo>
                  <a:lnTo>
                    <a:pt x="12" y="84"/>
                  </a:lnTo>
                  <a:lnTo>
                    <a:pt x="18" y="96"/>
                  </a:lnTo>
                  <a:lnTo>
                    <a:pt x="18" y="96"/>
                  </a:lnTo>
                  <a:close/>
                  <a:moveTo>
                    <a:pt x="42" y="18"/>
                  </a:moveTo>
                  <a:lnTo>
                    <a:pt x="54" y="24"/>
                  </a:lnTo>
                  <a:lnTo>
                    <a:pt x="60" y="36"/>
                  </a:lnTo>
                  <a:lnTo>
                    <a:pt x="60" y="48"/>
                  </a:lnTo>
                  <a:lnTo>
                    <a:pt x="54" y="54"/>
                  </a:lnTo>
                  <a:lnTo>
                    <a:pt x="36" y="72"/>
                  </a:lnTo>
                  <a:lnTo>
                    <a:pt x="24" y="78"/>
                  </a:lnTo>
                  <a:lnTo>
                    <a:pt x="24" y="78"/>
                  </a:lnTo>
                  <a:lnTo>
                    <a:pt x="12" y="48"/>
                  </a:lnTo>
                  <a:lnTo>
                    <a:pt x="18" y="24"/>
                  </a:lnTo>
                  <a:lnTo>
                    <a:pt x="30" y="18"/>
                  </a:lnTo>
                  <a:lnTo>
                    <a:pt x="42" y="18"/>
                  </a:lnTo>
                  <a:lnTo>
                    <a:pt x="42" y="18"/>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rtl="1" eaLnBrk="1" hangingPunct="1">
                <a:defRPr/>
              </a:pPr>
              <a:endParaRPr lang="ar-SA"/>
            </a:p>
          </p:txBody>
        </p:sp>
        <p:sp>
          <p:nvSpPr>
            <p:cNvPr id="9" name="Rectangle 7"/>
            <p:cNvSpPr>
              <a:spLocks noChangeArrowheads="1"/>
            </p:cNvSpPr>
            <p:nvPr/>
          </p:nvSpPr>
          <p:spPr bwMode="ltGray">
            <a:xfrm rot="91736">
              <a:off x="5487" y="1535"/>
              <a:ext cx="6" cy="1998"/>
            </a:xfrm>
            <a:prstGeom prst="rect">
              <a:avLst/>
            </a:prstGeom>
            <a:gradFill rotWithShape="0">
              <a:gsLst>
                <a:gs pos="0">
                  <a:schemeClr val="bg2"/>
                </a:gs>
                <a:gs pos="100000">
                  <a:schemeClr val="bg2">
                    <a:gamma/>
                    <a:tint val="81961"/>
                    <a:invGamma/>
                  </a:schemeClr>
                </a:gs>
              </a:gsLst>
              <a:lin ang="5400000" scaled="1"/>
            </a:gradFill>
            <a:ln w="9525">
              <a:noFill/>
              <a:miter lim="800000"/>
              <a:headEnd/>
              <a:tailEnd/>
            </a:ln>
            <a:effectLst/>
          </p:spPr>
          <p:txBody>
            <a:bodyPr/>
            <a:lstStyle/>
            <a:p>
              <a:pPr rtl="1" eaLnBrk="1" hangingPunct="1">
                <a:defRPr/>
              </a:pPr>
              <a:endParaRPr lang="ar-SA"/>
            </a:p>
          </p:txBody>
        </p:sp>
        <p:sp>
          <p:nvSpPr>
            <p:cNvPr id="10" name="Rectangle 8"/>
            <p:cNvSpPr>
              <a:spLocks noChangeArrowheads="1"/>
            </p:cNvSpPr>
            <p:nvPr/>
          </p:nvSpPr>
          <p:spPr bwMode="ltGray">
            <a:xfrm rot="-926223">
              <a:off x="5640" y="1521"/>
              <a:ext cx="6" cy="881"/>
            </a:xfrm>
            <a:prstGeom prst="rect">
              <a:avLst/>
            </a:prstGeom>
            <a:gradFill rotWithShape="0">
              <a:gsLst>
                <a:gs pos="0">
                  <a:schemeClr val="bg2"/>
                </a:gs>
                <a:gs pos="100000">
                  <a:schemeClr val="bg2">
                    <a:gamma/>
                    <a:tint val="81961"/>
                    <a:invGamma/>
                  </a:schemeClr>
                </a:gs>
              </a:gsLst>
              <a:lin ang="5400000" scaled="1"/>
            </a:gradFill>
            <a:ln w="9525">
              <a:noFill/>
              <a:miter lim="800000"/>
              <a:headEnd/>
              <a:tailEnd/>
            </a:ln>
            <a:effectLst/>
          </p:spPr>
          <p:txBody>
            <a:bodyPr/>
            <a:lstStyle/>
            <a:p>
              <a:pPr rtl="1" eaLnBrk="1" hangingPunct="1">
                <a:defRPr/>
              </a:pPr>
              <a:endParaRPr lang="ar-SA"/>
            </a:p>
          </p:txBody>
        </p:sp>
        <p:sp>
          <p:nvSpPr>
            <p:cNvPr id="11" name="Rectangle 9"/>
            <p:cNvSpPr>
              <a:spLocks noChangeArrowheads="1"/>
            </p:cNvSpPr>
            <p:nvPr/>
          </p:nvSpPr>
          <p:spPr bwMode="ltGray">
            <a:xfrm rot="-1140313">
              <a:off x="3444" y="1816"/>
              <a:ext cx="6" cy="2033"/>
            </a:xfrm>
            <a:prstGeom prst="rect">
              <a:avLst/>
            </a:prstGeom>
            <a:gradFill rotWithShape="0">
              <a:gsLst>
                <a:gs pos="0">
                  <a:schemeClr val="bg2"/>
                </a:gs>
                <a:gs pos="100000">
                  <a:schemeClr val="bg2">
                    <a:gamma/>
                    <a:tint val="81961"/>
                    <a:invGamma/>
                  </a:schemeClr>
                </a:gs>
              </a:gsLst>
              <a:lin ang="5400000" scaled="1"/>
            </a:gradFill>
            <a:ln w="9525">
              <a:noFill/>
              <a:miter lim="800000"/>
              <a:headEnd/>
              <a:tailEnd/>
            </a:ln>
            <a:effectLst/>
          </p:spPr>
          <p:txBody>
            <a:bodyPr/>
            <a:lstStyle/>
            <a:p>
              <a:pPr rtl="1" eaLnBrk="1" hangingPunct="1">
                <a:defRPr/>
              </a:pPr>
              <a:endParaRPr lang="ar-SA"/>
            </a:p>
          </p:txBody>
        </p:sp>
        <p:sp>
          <p:nvSpPr>
            <p:cNvPr id="12" name="Rectangle 10"/>
            <p:cNvSpPr>
              <a:spLocks noChangeArrowheads="1"/>
            </p:cNvSpPr>
            <p:nvPr/>
          </p:nvSpPr>
          <p:spPr bwMode="ltGray">
            <a:xfrm rot="1114412">
              <a:off x="2757" y="1821"/>
              <a:ext cx="6" cy="2119"/>
            </a:xfrm>
            <a:prstGeom prst="rect">
              <a:avLst/>
            </a:prstGeom>
            <a:gradFill rotWithShape="0">
              <a:gsLst>
                <a:gs pos="0">
                  <a:schemeClr val="bg2"/>
                </a:gs>
                <a:gs pos="100000">
                  <a:schemeClr val="bg2">
                    <a:gamma/>
                    <a:tint val="81961"/>
                    <a:invGamma/>
                  </a:schemeClr>
                </a:gs>
              </a:gsLst>
              <a:lin ang="5400000" scaled="1"/>
            </a:gradFill>
            <a:ln w="9525">
              <a:noFill/>
              <a:miter lim="800000"/>
              <a:headEnd/>
              <a:tailEnd/>
            </a:ln>
            <a:effectLst/>
          </p:spPr>
          <p:txBody>
            <a:bodyPr/>
            <a:lstStyle/>
            <a:p>
              <a:pPr rtl="1" eaLnBrk="1" hangingPunct="1">
                <a:defRPr/>
              </a:pPr>
              <a:endParaRPr lang="ar-SA"/>
            </a:p>
          </p:txBody>
        </p:sp>
        <p:sp>
          <p:nvSpPr>
            <p:cNvPr id="13" name="Rectangle 11"/>
            <p:cNvSpPr>
              <a:spLocks noChangeArrowheads="1"/>
            </p:cNvSpPr>
            <p:nvPr/>
          </p:nvSpPr>
          <p:spPr bwMode="ltGray">
            <a:xfrm rot="254676">
              <a:off x="3035" y="1870"/>
              <a:ext cx="6" cy="1906"/>
            </a:xfrm>
            <a:prstGeom prst="rect">
              <a:avLst/>
            </a:prstGeom>
            <a:gradFill rotWithShape="0">
              <a:gsLst>
                <a:gs pos="0">
                  <a:schemeClr val="bg2"/>
                </a:gs>
                <a:gs pos="100000">
                  <a:schemeClr val="bg2">
                    <a:gamma/>
                    <a:tint val="81961"/>
                    <a:invGamma/>
                  </a:schemeClr>
                </a:gs>
              </a:gsLst>
              <a:lin ang="5400000" scaled="1"/>
            </a:gradFill>
            <a:ln w="9525">
              <a:noFill/>
              <a:miter lim="800000"/>
              <a:headEnd/>
              <a:tailEnd/>
            </a:ln>
            <a:effectLst/>
          </p:spPr>
          <p:txBody>
            <a:bodyPr/>
            <a:lstStyle/>
            <a:p>
              <a:pPr rtl="1" eaLnBrk="1" hangingPunct="1">
                <a:defRPr/>
              </a:pPr>
              <a:endParaRPr lang="ar-SA"/>
            </a:p>
          </p:txBody>
        </p:sp>
        <p:sp>
          <p:nvSpPr>
            <p:cNvPr id="14" name="Freeform 12"/>
            <p:cNvSpPr>
              <a:spLocks/>
            </p:cNvSpPr>
            <p:nvPr/>
          </p:nvSpPr>
          <p:spPr bwMode="ltGray">
            <a:xfrm>
              <a:off x="4007" y="3021"/>
              <a:ext cx="623" cy="156"/>
            </a:xfrm>
            <a:custGeom>
              <a:avLst/>
              <a:gdLst/>
              <a:ahLst/>
              <a:cxnLst>
                <a:cxn ang="0">
                  <a:pos x="6" y="18"/>
                </a:cxn>
                <a:cxn ang="0">
                  <a:pos x="162" y="36"/>
                </a:cxn>
                <a:cxn ang="0">
                  <a:pos x="251" y="36"/>
                </a:cxn>
                <a:cxn ang="0">
                  <a:pos x="354" y="30"/>
                </a:cxn>
                <a:cxn ang="0">
                  <a:pos x="473" y="18"/>
                </a:cxn>
                <a:cxn ang="0">
                  <a:pos x="611" y="0"/>
                </a:cxn>
                <a:cxn ang="0">
                  <a:pos x="623" y="114"/>
                </a:cxn>
                <a:cxn ang="0">
                  <a:pos x="497" y="138"/>
                </a:cxn>
                <a:cxn ang="0">
                  <a:pos x="414" y="150"/>
                </a:cxn>
                <a:cxn ang="0">
                  <a:pos x="318" y="156"/>
                </a:cxn>
                <a:cxn ang="0">
                  <a:pos x="215" y="156"/>
                </a:cxn>
                <a:cxn ang="0">
                  <a:pos x="108" y="150"/>
                </a:cxn>
                <a:cxn ang="0">
                  <a:pos x="0" y="132"/>
                </a:cxn>
                <a:cxn ang="0">
                  <a:pos x="6" y="18"/>
                </a:cxn>
                <a:cxn ang="0">
                  <a:pos x="6" y="18"/>
                </a:cxn>
              </a:cxnLst>
              <a:rect l="0" t="0" r="r" b="b"/>
              <a:pathLst>
                <a:path w="623" h="156">
                  <a:moveTo>
                    <a:pt x="6" y="18"/>
                  </a:moveTo>
                  <a:lnTo>
                    <a:pt x="162" y="36"/>
                  </a:lnTo>
                  <a:lnTo>
                    <a:pt x="251" y="36"/>
                  </a:lnTo>
                  <a:lnTo>
                    <a:pt x="354" y="30"/>
                  </a:lnTo>
                  <a:lnTo>
                    <a:pt x="473" y="18"/>
                  </a:lnTo>
                  <a:lnTo>
                    <a:pt x="611" y="0"/>
                  </a:lnTo>
                  <a:lnTo>
                    <a:pt x="623" y="114"/>
                  </a:lnTo>
                  <a:lnTo>
                    <a:pt x="497" y="138"/>
                  </a:lnTo>
                  <a:lnTo>
                    <a:pt x="414" y="150"/>
                  </a:lnTo>
                  <a:lnTo>
                    <a:pt x="318" y="156"/>
                  </a:lnTo>
                  <a:lnTo>
                    <a:pt x="215" y="156"/>
                  </a:lnTo>
                  <a:lnTo>
                    <a:pt x="108" y="150"/>
                  </a:lnTo>
                  <a:lnTo>
                    <a:pt x="0" y="132"/>
                  </a:lnTo>
                  <a:lnTo>
                    <a:pt x="6" y="18"/>
                  </a:lnTo>
                  <a:lnTo>
                    <a:pt x="6" y="18"/>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rtl="1" eaLnBrk="1" hangingPunct="1">
                <a:defRPr/>
              </a:pPr>
              <a:endParaRPr lang="ar-SA"/>
            </a:p>
          </p:txBody>
        </p:sp>
        <p:sp>
          <p:nvSpPr>
            <p:cNvPr id="15" name="Freeform 13"/>
            <p:cNvSpPr>
              <a:spLocks/>
            </p:cNvSpPr>
            <p:nvPr/>
          </p:nvSpPr>
          <p:spPr bwMode="ltGray">
            <a:xfrm>
              <a:off x="4762" y="3591"/>
              <a:ext cx="996" cy="126"/>
            </a:xfrm>
            <a:custGeom>
              <a:avLst/>
              <a:gdLst/>
              <a:ahLst/>
              <a:cxnLst>
                <a:cxn ang="0">
                  <a:pos x="754" y="6"/>
                </a:cxn>
                <a:cxn ang="0">
                  <a:pos x="652" y="6"/>
                </a:cxn>
                <a:cxn ang="0">
                  <a:pos x="563" y="6"/>
                </a:cxn>
                <a:cxn ang="0">
                  <a:pos x="479" y="6"/>
                </a:cxn>
                <a:cxn ang="0">
                  <a:pos x="401" y="6"/>
                </a:cxn>
                <a:cxn ang="0">
                  <a:pos x="335" y="0"/>
                </a:cxn>
                <a:cxn ang="0">
                  <a:pos x="276" y="0"/>
                </a:cxn>
                <a:cxn ang="0">
                  <a:pos x="222" y="0"/>
                </a:cxn>
                <a:cxn ang="0">
                  <a:pos x="180" y="6"/>
                </a:cxn>
                <a:cxn ang="0">
                  <a:pos x="138" y="6"/>
                </a:cxn>
                <a:cxn ang="0">
                  <a:pos x="108" y="6"/>
                </a:cxn>
                <a:cxn ang="0">
                  <a:pos x="54" y="6"/>
                </a:cxn>
                <a:cxn ang="0">
                  <a:pos x="24" y="12"/>
                </a:cxn>
                <a:cxn ang="0">
                  <a:pos x="6" y="18"/>
                </a:cxn>
                <a:cxn ang="0">
                  <a:pos x="0" y="24"/>
                </a:cxn>
                <a:cxn ang="0">
                  <a:pos x="12" y="42"/>
                </a:cxn>
                <a:cxn ang="0">
                  <a:pos x="18" y="48"/>
                </a:cxn>
                <a:cxn ang="0">
                  <a:pos x="30" y="54"/>
                </a:cxn>
                <a:cxn ang="0">
                  <a:pos x="60" y="60"/>
                </a:cxn>
                <a:cxn ang="0">
                  <a:pos x="90" y="72"/>
                </a:cxn>
                <a:cxn ang="0">
                  <a:pos x="144" y="84"/>
                </a:cxn>
                <a:cxn ang="0">
                  <a:pos x="210" y="90"/>
                </a:cxn>
                <a:cxn ang="0">
                  <a:pos x="293" y="102"/>
                </a:cxn>
                <a:cxn ang="0">
                  <a:pos x="389" y="108"/>
                </a:cxn>
                <a:cxn ang="0">
                  <a:pos x="503" y="120"/>
                </a:cxn>
                <a:cxn ang="0">
                  <a:pos x="622" y="120"/>
                </a:cxn>
                <a:cxn ang="0">
                  <a:pos x="754" y="126"/>
                </a:cxn>
                <a:cxn ang="0">
                  <a:pos x="873" y="126"/>
                </a:cxn>
                <a:cxn ang="0">
                  <a:pos x="993" y="126"/>
                </a:cxn>
                <a:cxn ang="0">
                  <a:pos x="993" y="12"/>
                </a:cxn>
                <a:cxn ang="0">
                  <a:pos x="879" y="12"/>
                </a:cxn>
                <a:cxn ang="0">
                  <a:pos x="754" y="6"/>
                </a:cxn>
                <a:cxn ang="0">
                  <a:pos x="754" y="6"/>
                </a:cxn>
              </a:cxnLst>
              <a:rect l="0" t="0" r="r" b="b"/>
              <a:pathLst>
                <a:path w="993" h="126">
                  <a:moveTo>
                    <a:pt x="754" y="6"/>
                  </a:moveTo>
                  <a:lnTo>
                    <a:pt x="652" y="6"/>
                  </a:lnTo>
                  <a:lnTo>
                    <a:pt x="563" y="6"/>
                  </a:lnTo>
                  <a:lnTo>
                    <a:pt x="479" y="6"/>
                  </a:lnTo>
                  <a:lnTo>
                    <a:pt x="401" y="6"/>
                  </a:lnTo>
                  <a:lnTo>
                    <a:pt x="335" y="0"/>
                  </a:lnTo>
                  <a:lnTo>
                    <a:pt x="276" y="0"/>
                  </a:lnTo>
                  <a:lnTo>
                    <a:pt x="222" y="0"/>
                  </a:lnTo>
                  <a:lnTo>
                    <a:pt x="180" y="6"/>
                  </a:lnTo>
                  <a:lnTo>
                    <a:pt x="138" y="6"/>
                  </a:lnTo>
                  <a:lnTo>
                    <a:pt x="108" y="6"/>
                  </a:lnTo>
                  <a:lnTo>
                    <a:pt x="54" y="6"/>
                  </a:lnTo>
                  <a:lnTo>
                    <a:pt x="24" y="12"/>
                  </a:lnTo>
                  <a:lnTo>
                    <a:pt x="6" y="18"/>
                  </a:lnTo>
                  <a:lnTo>
                    <a:pt x="0" y="24"/>
                  </a:lnTo>
                  <a:lnTo>
                    <a:pt x="12" y="42"/>
                  </a:lnTo>
                  <a:lnTo>
                    <a:pt x="18" y="48"/>
                  </a:lnTo>
                  <a:lnTo>
                    <a:pt x="30" y="54"/>
                  </a:lnTo>
                  <a:lnTo>
                    <a:pt x="60" y="60"/>
                  </a:lnTo>
                  <a:lnTo>
                    <a:pt x="90" y="72"/>
                  </a:lnTo>
                  <a:lnTo>
                    <a:pt x="144" y="84"/>
                  </a:lnTo>
                  <a:lnTo>
                    <a:pt x="210" y="90"/>
                  </a:lnTo>
                  <a:lnTo>
                    <a:pt x="293" y="102"/>
                  </a:lnTo>
                  <a:lnTo>
                    <a:pt x="389" y="108"/>
                  </a:lnTo>
                  <a:lnTo>
                    <a:pt x="503" y="120"/>
                  </a:lnTo>
                  <a:lnTo>
                    <a:pt x="622" y="120"/>
                  </a:lnTo>
                  <a:lnTo>
                    <a:pt x="754" y="126"/>
                  </a:lnTo>
                  <a:lnTo>
                    <a:pt x="873" y="126"/>
                  </a:lnTo>
                  <a:lnTo>
                    <a:pt x="993" y="126"/>
                  </a:lnTo>
                  <a:lnTo>
                    <a:pt x="993" y="12"/>
                  </a:lnTo>
                  <a:lnTo>
                    <a:pt x="879" y="12"/>
                  </a:lnTo>
                  <a:lnTo>
                    <a:pt x="754" y="6"/>
                  </a:lnTo>
                  <a:lnTo>
                    <a:pt x="754" y="6"/>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rtl="1" eaLnBrk="1" hangingPunct="1">
                <a:defRPr/>
              </a:pPr>
              <a:endParaRPr lang="ar-SA"/>
            </a:p>
          </p:txBody>
        </p:sp>
        <p:sp>
          <p:nvSpPr>
            <p:cNvPr id="16" name="Freeform 14"/>
            <p:cNvSpPr>
              <a:spLocks/>
            </p:cNvSpPr>
            <p:nvPr/>
          </p:nvSpPr>
          <p:spPr bwMode="ltGray">
            <a:xfrm>
              <a:off x="4786" y="3645"/>
              <a:ext cx="972" cy="245"/>
            </a:xfrm>
            <a:custGeom>
              <a:avLst/>
              <a:gdLst/>
              <a:ahLst/>
              <a:cxnLst>
                <a:cxn ang="0">
                  <a:pos x="0" y="0"/>
                </a:cxn>
                <a:cxn ang="0">
                  <a:pos x="24" y="54"/>
                </a:cxn>
                <a:cxn ang="0">
                  <a:pos x="66" y="96"/>
                </a:cxn>
                <a:cxn ang="0">
                  <a:pos x="120" y="137"/>
                </a:cxn>
                <a:cxn ang="0">
                  <a:pos x="198" y="173"/>
                </a:cxn>
                <a:cxn ang="0">
                  <a:pos x="293" y="203"/>
                </a:cxn>
                <a:cxn ang="0">
                  <a:pos x="353" y="215"/>
                </a:cxn>
                <a:cxn ang="0">
                  <a:pos x="413" y="227"/>
                </a:cxn>
                <a:cxn ang="0">
                  <a:pos x="479" y="233"/>
                </a:cxn>
                <a:cxn ang="0">
                  <a:pos x="556" y="239"/>
                </a:cxn>
                <a:cxn ang="0">
                  <a:pos x="634" y="245"/>
                </a:cxn>
                <a:cxn ang="0">
                  <a:pos x="724" y="245"/>
                </a:cxn>
                <a:cxn ang="0">
                  <a:pos x="855" y="245"/>
                </a:cxn>
                <a:cxn ang="0">
                  <a:pos x="969" y="239"/>
                </a:cxn>
                <a:cxn ang="0">
                  <a:pos x="969" y="60"/>
                </a:cxn>
                <a:cxn ang="0">
                  <a:pos x="700" y="60"/>
                </a:cxn>
                <a:cxn ang="0">
                  <a:pos x="503" y="54"/>
                </a:cxn>
                <a:cxn ang="0">
                  <a:pos x="317" y="42"/>
                </a:cxn>
                <a:cxn ang="0">
                  <a:pos x="150" y="24"/>
                </a:cxn>
                <a:cxn ang="0">
                  <a:pos x="72" y="12"/>
                </a:cxn>
                <a:cxn ang="0">
                  <a:pos x="0" y="0"/>
                </a:cxn>
                <a:cxn ang="0">
                  <a:pos x="0" y="0"/>
                </a:cxn>
              </a:cxnLst>
              <a:rect l="0" t="0" r="r" b="b"/>
              <a:pathLst>
                <a:path w="969" h="245">
                  <a:moveTo>
                    <a:pt x="0" y="0"/>
                  </a:moveTo>
                  <a:lnTo>
                    <a:pt x="24" y="54"/>
                  </a:lnTo>
                  <a:lnTo>
                    <a:pt x="66" y="96"/>
                  </a:lnTo>
                  <a:lnTo>
                    <a:pt x="120" y="137"/>
                  </a:lnTo>
                  <a:lnTo>
                    <a:pt x="198" y="173"/>
                  </a:lnTo>
                  <a:lnTo>
                    <a:pt x="293" y="203"/>
                  </a:lnTo>
                  <a:lnTo>
                    <a:pt x="353" y="215"/>
                  </a:lnTo>
                  <a:lnTo>
                    <a:pt x="413" y="227"/>
                  </a:lnTo>
                  <a:lnTo>
                    <a:pt x="479" y="233"/>
                  </a:lnTo>
                  <a:lnTo>
                    <a:pt x="556" y="239"/>
                  </a:lnTo>
                  <a:lnTo>
                    <a:pt x="634" y="245"/>
                  </a:lnTo>
                  <a:lnTo>
                    <a:pt x="724" y="245"/>
                  </a:lnTo>
                  <a:lnTo>
                    <a:pt x="855" y="245"/>
                  </a:lnTo>
                  <a:lnTo>
                    <a:pt x="969" y="239"/>
                  </a:lnTo>
                  <a:lnTo>
                    <a:pt x="969" y="60"/>
                  </a:lnTo>
                  <a:lnTo>
                    <a:pt x="700" y="60"/>
                  </a:lnTo>
                  <a:lnTo>
                    <a:pt x="503" y="54"/>
                  </a:lnTo>
                  <a:lnTo>
                    <a:pt x="317" y="42"/>
                  </a:lnTo>
                  <a:lnTo>
                    <a:pt x="150" y="24"/>
                  </a:lnTo>
                  <a:lnTo>
                    <a:pt x="72" y="12"/>
                  </a:lnTo>
                  <a:lnTo>
                    <a:pt x="0" y="0"/>
                  </a:lnTo>
                  <a:lnTo>
                    <a:pt x="0" y="0"/>
                  </a:lnTo>
                  <a:close/>
                </a:path>
              </a:pathLst>
            </a:custGeom>
            <a:gradFill rotWithShape="0">
              <a:gsLst>
                <a:gs pos="0">
                  <a:schemeClr val="bg2"/>
                </a:gs>
                <a:gs pos="100000">
                  <a:schemeClr val="bg2">
                    <a:gamma/>
                    <a:tint val="81961"/>
                    <a:invGamma/>
                  </a:schemeClr>
                </a:gs>
              </a:gsLst>
              <a:lin ang="18900000" scaled="1"/>
            </a:gradFill>
            <a:ln w="9525">
              <a:noFill/>
              <a:round/>
              <a:headEnd/>
              <a:tailEnd/>
            </a:ln>
          </p:spPr>
          <p:txBody>
            <a:bodyPr/>
            <a:lstStyle/>
            <a:p>
              <a:pPr rtl="1" eaLnBrk="1" hangingPunct="1">
                <a:defRPr/>
              </a:pPr>
              <a:endParaRPr lang="ar-SA"/>
            </a:p>
          </p:txBody>
        </p:sp>
        <p:sp>
          <p:nvSpPr>
            <p:cNvPr id="17" name="Freeform 15"/>
            <p:cNvSpPr>
              <a:spLocks/>
            </p:cNvSpPr>
            <p:nvPr/>
          </p:nvSpPr>
          <p:spPr bwMode="ltGray">
            <a:xfrm>
              <a:off x="4804" y="3591"/>
              <a:ext cx="954" cy="90"/>
            </a:xfrm>
            <a:custGeom>
              <a:avLst/>
              <a:gdLst/>
              <a:ahLst/>
              <a:cxnLst>
                <a:cxn ang="0">
                  <a:pos x="700" y="0"/>
                </a:cxn>
                <a:cxn ang="0">
                  <a:pos x="598" y="0"/>
                </a:cxn>
                <a:cxn ang="0">
                  <a:pos x="515" y="0"/>
                </a:cxn>
                <a:cxn ang="0">
                  <a:pos x="431" y="0"/>
                </a:cxn>
                <a:cxn ang="0">
                  <a:pos x="365" y="0"/>
                </a:cxn>
                <a:cxn ang="0">
                  <a:pos x="299" y="0"/>
                </a:cxn>
                <a:cxn ang="0">
                  <a:pos x="245" y="0"/>
                </a:cxn>
                <a:cxn ang="0">
                  <a:pos x="198" y="0"/>
                </a:cxn>
                <a:cxn ang="0">
                  <a:pos x="162" y="0"/>
                </a:cxn>
                <a:cxn ang="0">
                  <a:pos x="126" y="6"/>
                </a:cxn>
                <a:cxn ang="0">
                  <a:pos x="96" y="6"/>
                </a:cxn>
                <a:cxn ang="0">
                  <a:pos x="54" y="12"/>
                </a:cxn>
                <a:cxn ang="0">
                  <a:pos x="30" y="12"/>
                </a:cxn>
                <a:cxn ang="0">
                  <a:pos x="12" y="18"/>
                </a:cxn>
                <a:cxn ang="0">
                  <a:pos x="6" y="18"/>
                </a:cxn>
                <a:cxn ang="0">
                  <a:pos x="0" y="24"/>
                </a:cxn>
                <a:cxn ang="0">
                  <a:pos x="6" y="30"/>
                </a:cxn>
                <a:cxn ang="0">
                  <a:pos x="24" y="36"/>
                </a:cxn>
                <a:cxn ang="0">
                  <a:pos x="54" y="42"/>
                </a:cxn>
                <a:cxn ang="0">
                  <a:pos x="102" y="54"/>
                </a:cxn>
                <a:cxn ang="0">
                  <a:pos x="168" y="60"/>
                </a:cxn>
                <a:cxn ang="0">
                  <a:pos x="251" y="66"/>
                </a:cxn>
                <a:cxn ang="0">
                  <a:pos x="341" y="78"/>
                </a:cxn>
                <a:cxn ang="0">
                  <a:pos x="449" y="84"/>
                </a:cxn>
                <a:cxn ang="0">
                  <a:pos x="568" y="84"/>
                </a:cxn>
                <a:cxn ang="0">
                  <a:pos x="694" y="90"/>
                </a:cxn>
                <a:cxn ang="0">
                  <a:pos x="825" y="90"/>
                </a:cxn>
                <a:cxn ang="0">
                  <a:pos x="951" y="90"/>
                </a:cxn>
                <a:cxn ang="0">
                  <a:pos x="951" y="6"/>
                </a:cxn>
                <a:cxn ang="0">
                  <a:pos x="831" y="6"/>
                </a:cxn>
                <a:cxn ang="0">
                  <a:pos x="772" y="6"/>
                </a:cxn>
                <a:cxn ang="0">
                  <a:pos x="700" y="0"/>
                </a:cxn>
                <a:cxn ang="0">
                  <a:pos x="700" y="0"/>
                </a:cxn>
              </a:cxnLst>
              <a:rect l="0" t="0" r="r" b="b"/>
              <a:pathLst>
                <a:path w="951" h="90">
                  <a:moveTo>
                    <a:pt x="700" y="0"/>
                  </a:moveTo>
                  <a:lnTo>
                    <a:pt x="598" y="0"/>
                  </a:lnTo>
                  <a:lnTo>
                    <a:pt x="515" y="0"/>
                  </a:lnTo>
                  <a:lnTo>
                    <a:pt x="431" y="0"/>
                  </a:lnTo>
                  <a:lnTo>
                    <a:pt x="365" y="0"/>
                  </a:lnTo>
                  <a:lnTo>
                    <a:pt x="299" y="0"/>
                  </a:lnTo>
                  <a:lnTo>
                    <a:pt x="245" y="0"/>
                  </a:lnTo>
                  <a:lnTo>
                    <a:pt x="198" y="0"/>
                  </a:lnTo>
                  <a:lnTo>
                    <a:pt x="162" y="0"/>
                  </a:lnTo>
                  <a:lnTo>
                    <a:pt x="126" y="6"/>
                  </a:lnTo>
                  <a:lnTo>
                    <a:pt x="96" y="6"/>
                  </a:lnTo>
                  <a:lnTo>
                    <a:pt x="54" y="12"/>
                  </a:lnTo>
                  <a:lnTo>
                    <a:pt x="30" y="12"/>
                  </a:lnTo>
                  <a:lnTo>
                    <a:pt x="12" y="18"/>
                  </a:lnTo>
                  <a:lnTo>
                    <a:pt x="6" y="18"/>
                  </a:lnTo>
                  <a:lnTo>
                    <a:pt x="0" y="24"/>
                  </a:lnTo>
                  <a:lnTo>
                    <a:pt x="6" y="30"/>
                  </a:lnTo>
                  <a:lnTo>
                    <a:pt x="24" y="36"/>
                  </a:lnTo>
                  <a:lnTo>
                    <a:pt x="54" y="42"/>
                  </a:lnTo>
                  <a:lnTo>
                    <a:pt x="102" y="54"/>
                  </a:lnTo>
                  <a:lnTo>
                    <a:pt x="168" y="60"/>
                  </a:lnTo>
                  <a:lnTo>
                    <a:pt x="251" y="66"/>
                  </a:lnTo>
                  <a:lnTo>
                    <a:pt x="341" y="78"/>
                  </a:lnTo>
                  <a:lnTo>
                    <a:pt x="449" y="84"/>
                  </a:lnTo>
                  <a:lnTo>
                    <a:pt x="568" y="84"/>
                  </a:lnTo>
                  <a:lnTo>
                    <a:pt x="694" y="90"/>
                  </a:lnTo>
                  <a:lnTo>
                    <a:pt x="825" y="90"/>
                  </a:lnTo>
                  <a:lnTo>
                    <a:pt x="951" y="90"/>
                  </a:lnTo>
                  <a:lnTo>
                    <a:pt x="951" y="6"/>
                  </a:lnTo>
                  <a:lnTo>
                    <a:pt x="831" y="6"/>
                  </a:lnTo>
                  <a:lnTo>
                    <a:pt x="772" y="6"/>
                  </a:lnTo>
                  <a:lnTo>
                    <a:pt x="700" y="0"/>
                  </a:lnTo>
                  <a:lnTo>
                    <a:pt x="700" y="0"/>
                  </a:lnTo>
                  <a:close/>
                </a:path>
              </a:pathLst>
            </a:custGeom>
            <a:gradFill rotWithShape="0">
              <a:gsLst>
                <a:gs pos="0">
                  <a:schemeClr val="bg2">
                    <a:gamma/>
                    <a:tint val="81961"/>
                    <a:invGamma/>
                  </a:schemeClr>
                </a:gs>
                <a:gs pos="100000">
                  <a:schemeClr val="bg2"/>
                </a:gs>
              </a:gsLst>
              <a:lin ang="0" scaled="1"/>
            </a:gradFill>
            <a:ln w="9525">
              <a:noFill/>
              <a:round/>
              <a:headEnd/>
              <a:tailEnd/>
            </a:ln>
          </p:spPr>
          <p:txBody>
            <a:bodyPr/>
            <a:lstStyle/>
            <a:p>
              <a:pPr rtl="1" eaLnBrk="1" hangingPunct="1">
                <a:defRPr/>
              </a:pPr>
              <a:endParaRPr lang="ar-SA"/>
            </a:p>
          </p:txBody>
        </p:sp>
        <p:sp>
          <p:nvSpPr>
            <p:cNvPr id="18" name="Freeform 16"/>
            <p:cNvSpPr>
              <a:spLocks/>
            </p:cNvSpPr>
            <p:nvPr/>
          </p:nvSpPr>
          <p:spPr bwMode="ltGray">
            <a:xfrm>
              <a:off x="3059" y="1541"/>
              <a:ext cx="102" cy="155"/>
            </a:xfrm>
            <a:custGeom>
              <a:avLst/>
              <a:gdLst/>
              <a:ahLst/>
              <a:cxnLst>
                <a:cxn ang="0">
                  <a:pos x="102" y="0"/>
                </a:cxn>
                <a:cxn ang="0">
                  <a:pos x="0" y="12"/>
                </a:cxn>
                <a:cxn ang="0">
                  <a:pos x="30" y="72"/>
                </a:cxn>
                <a:cxn ang="0">
                  <a:pos x="30" y="155"/>
                </a:cxn>
                <a:cxn ang="0">
                  <a:pos x="72" y="155"/>
                </a:cxn>
                <a:cxn ang="0">
                  <a:pos x="72" y="66"/>
                </a:cxn>
                <a:cxn ang="0">
                  <a:pos x="102" y="0"/>
                </a:cxn>
                <a:cxn ang="0">
                  <a:pos x="102" y="0"/>
                </a:cxn>
              </a:cxnLst>
              <a:rect l="0" t="0" r="r" b="b"/>
              <a:pathLst>
                <a:path w="102" h="155">
                  <a:moveTo>
                    <a:pt x="102" y="0"/>
                  </a:moveTo>
                  <a:lnTo>
                    <a:pt x="0" y="12"/>
                  </a:lnTo>
                  <a:lnTo>
                    <a:pt x="30" y="72"/>
                  </a:lnTo>
                  <a:lnTo>
                    <a:pt x="30" y="155"/>
                  </a:lnTo>
                  <a:lnTo>
                    <a:pt x="72" y="155"/>
                  </a:lnTo>
                  <a:lnTo>
                    <a:pt x="72" y="66"/>
                  </a:lnTo>
                  <a:lnTo>
                    <a:pt x="102" y="0"/>
                  </a:lnTo>
                  <a:lnTo>
                    <a:pt x="102" y="0"/>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rtl="1" eaLnBrk="1" hangingPunct="1">
                <a:defRPr/>
              </a:pPr>
              <a:endParaRPr lang="ar-SA"/>
            </a:p>
          </p:txBody>
        </p:sp>
        <p:sp>
          <p:nvSpPr>
            <p:cNvPr id="19" name="Freeform 17"/>
            <p:cNvSpPr>
              <a:spLocks noEditPoints="1"/>
            </p:cNvSpPr>
            <p:nvPr/>
          </p:nvSpPr>
          <p:spPr bwMode="ltGray">
            <a:xfrm>
              <a:off x="3059" y="1690"/>
              <a:ext cx="90" cy="96"/>
            </a:xfrm>
            <a:custGeom>
              <a:avLst/>
              <a:gdLst/>
              <a:ahLst/>
              <a:cxnLst>
                <a:cxn ang="0">
                  <a:pos x="48" y="96"/>
                </a:cxn>
                <a:cxn ang="0">
                  <a:pos x="72" y="72"/>
                </a:cxn>
                <a:cxn ang="0">
                  <a:pos x="84" y="48"/>
                </a:cxn>
                <a:cxn ang="0">
                  <a:pos x="90" y="36"/>
                </a:cxn>
                <a:cxn ang="0">
                  <a:pos x="84" y="24"/>
                </a:cxn>
                <a:cxn ang="0">
                  <a:pos x="66" y="6"/>
                </a:cxn>
                <a:cxn ang="0">
                  <a:pos x="42" y="0"/>
                </a:cxn>
                <a:cxn ang="0">
                  <a:pos x="24" y="0"/>
                </a:cxn>
                <a:cxn ang="0">
                  <a:pos x="12" y="12"/>
                </a:cxn>
                <a:cxn ang="0">
                  <a:pos x="6" y="24"/>
                </a:cxn>
                <a:cxn ang="0">
                  <a:pos x="0" y="36"/>
                </a:cxn>
                <a:cxn ang="0">
                  <a:pos x="12" y="66"/>
                </a:cxn>
                <a:cxn ang="0">
                  <a:pos x="30" y="84"/>
                </a:cxn>
                <a:cxn ang="0">
                  <a:pos x="48" y="96"/>
                </a:cxn>
                <a:cxn ang="0">
                  <a:pos x="48" y="96"/>
                </a:cxn>
                <a:cxn ang="0">
                  <a:pos x="48" y="12"/>
                </a:cxn>
                <a:cxn ang="0">
                  <a:pos x="66" y="18"/>
                </a:cxn>
                <a:cxn ang="0">
                  <a:pos x="72" y="24"/>
                </a:cxn>
                <a:cxn ang="0">
                  <a:pos x="72" y="36"/>
                </a:cxn>
                <a:cxn ang="0">
                  <a:pos x="72" y="48"/>
                </a:cxn>
                <a:cxn ang="0">
                  <a:pos x="54" y="66"/>
                </a:cxn>
                <a:cxn ang="0">
                  <a:pos x="48" y="78"/>
                </a:cxn>
                <a:cxn ang="0">
                  <a:pos x="30" y="66"/>
                </a:cxn>
                <a:cxn ang="0">
                  <a:pos x="24" y="48"/>
                </a:cxn>
                <a:cxn ang="0">
                  <a:pos x="18" y="30"/>
                </a:cxn>
                <a:cxn ang="0">
                  <a:pos x="30" y="12"/>
                </a:cxn>
                <a:cxn ang="0">
                  <a:pos x="48" y="12"/>
                </a:cxn>
                <a:cxn ang="0">
                  <a:pos x="48" y="12"/>
                </a:cxn>
              </a:cxnLst>
              <a:rect l="0" t="0" r="r" b="b"/>
              <a:pathLst>
                <a:path w="90" h="96">
                  <a:moveTo>
                    <a:pt x="48" y="96"/>
                  </a:moveTo>
                  <a:lnTo>
                    <a:pt x="72" y="72"/>
                  </a:lnTo>
                  <a:lnTo>
                    <a:pt x="84" y="48"/>
                  </a:lnTo>
                  <a:lnTo>
                    <a:pt x="90" y="36"/>
                  </a:lnTo>
                  <a:lnTo>
                    <a:pt x="84" y="24"/>
                  </a:lnTo>
                  <a:lnTo>
                    <a:pt x="66" y="6"/>
                  </a:lnTo>
                  <a:lnTo>
                    <a:pt x="42" y="0"/>
                  </a:lnTo>
                  <a:lnTo>
                    <a:pt x="24" y="0"/>
                  </a:lnTo>
                  <a:lnTo>
                    <a:pt x="12" y="12"/>
                  </a:lnTo>
                  <a:lnTo>
                    <a:pt x="6" y="24"/>
                  </a:lnTo>
                  <a:lnTo>
                    <a:pt x="0" y="36"/>
                  </a:lnTo>
                  <a:lnTo>
                    <a:pt x="12" y="66"/>
                  </a:lnTo>
                  <a:lnTo>
                    <a:pt x="30" y="84"/>
                  </a:lnTo>
                  <a:lnTo>
                    <a:pt x="48" y="96"/>
                  </a:lnTo>
                  <a:lnTo>
                    <a:pt x="48" y="96"/>
                  </a:lnTo>
                  <a:close/>
                  <a:moveTo>
                    <a:pt x="48" y="12"/>
                  </a:moveTo>
                  <a:lnTo>
                    <a:pt x="66" y="18"/>
                  </a:lnTo>
                  <a:lnTo>
                    <a:pt x="72" y="24"/>
                  </a:lnTo>
                  <a:lnTo>
                    <a:pt x="72" y="36"/>
                  </a:lnTo>
                  <a:lnTo>
                    <a:pt x="72" y="48"/>
                  </a:lnTo>
                  <a:lnTo>
                    <a:pt x="54" y="66"/>
                  </a:lnTo>
                  <a:lnTo>
                    <a:pt x="48" y="78"/>
                  </a:lnTo>
                  <a:lnTo>
                    <a:pt x="30" y="66"/>
                  </a:lnTo>
                  <a:lnTo>
                    <a:pt x="24" y="48"/>
                  </a:lnTo>
                  <a:lnTo>
                    <a:pt x="18" y="30"/>
                  </a:lnTo>
                  <a:lnTo>
                    <a:pt x="30" y="12"/>
                  </a:lnTo>
                  <a:lnTo>
                    <a:pt x="48" y="12"/>
                  </a:lnTo>
                  <a:lnTo>
                    <a:pt x="48" y="12"/>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rtl="1" eaLnBrk="1" hangingPunct="1">
                <a:defRPr/>
              </a:pPr>
              <a:endParaRPr lang="ar-SA"/>
            </a:p>
          </p:txBody>
        </p:sp>
        <p:sp>
          <p:nvSpPr>
            <p:cNvPr id="20" name="Freeform 18"/>
            <p:cNvSpPr>
              <a:spLocks noEditPoints="1"/>
            </p:cNvSpPr>
            <p:nvPr/>
          </p:nvSpPr>
          <p:spPr bwMode="ltGray">
            <a:xfrm>
              <a:off x="3059" y="1768"/>
              <a:ext cx="90" cy="108"/>
            </a:xfrm>
            <a:custGeom>
              <a:avLst/>
              <a:gdLst/>
              <a:ahLst/>
              <a:cxnLst>
                <a:cxn ang="0">
                  <a:pos x="0" y="90"/>
                </a:cxn>
                <a:cxn ang="0">
                  <a:pos x="12" y="102"/>
                </a:cxn>
                <a:cxn ang="0">
                  <a:pos x="24" y="108"/>
                </a:cxn>
                <a:cxn ang="0">
                  <a:pos x="54" y="108"/>
                </a:cxn>
                <a:cxn ang="0">
                  <a:pos x="78" y="96"/>
                </a:cxn>
                <a:cxn ang="0">
                  <a:pos x="90" y="72"/>
                </a:cxn>
                <a:cxn ang="0">
                  <a:pos x="84" y="42"/>
                </a:cxn>
                <a:cxn ang="0">
                  <a:pos x="66" y="24"/>
                </a:cxn>
                <a:cxn ang="0">
                  <a:pos x="54" y="12"/>
                </a:cxn>
                <a:cxn ang="0">
                  <a:pos x="48" y="6"/>
                </a:cxn>
                <a:cxn ang="0">
                  <a:pos x="48" y="6"/>
                </a:cxn>
                <a:cxn ang="0">
                  <a:pos x="48" y="0"/>
                </a:cxn>
                <a:cxn ang="0">
                  <a:pos x="24" y="24"/>
                </a:cxn>
                <a:cxn ang="0">
                  <a:pos x="6" y="48"/>
                </a:cxn>
                <a:cxn ang="0">
                  <a:pos x="0" y="66"/>
                </a:cxn>
                <a:cxn ang="0">
                  <a:pos x="0" y="90"/>
                </a:cxn>
                <a:cxn ang="0">
                  <a:pos x="0" y="90"/>
                </a:cxn>
                <a:cxn ang="0">
                  <a:pos x="12" y="66"/>
                </a:cxn>
                <a:cxn ang="0">
                  <a:pos x="18" y="48"/>
                </a:cxn>
                <a:cxn ang="0">
                  <a:pos x="30" y="36"/>
                </a:cxn>
                <a:cxn ang="0">
                  <a:pos x="42" y="24"/>
                </a:cxn>
                <a:cxn ang="0">
                  <a:pos x="48" y="18"/>
                </a:cxn>
                <a:cxn ang="0">
                  <a:pos x="66" y="30"/>
                </a:cxn>
                <a:cxn ang="0">
                  <a:pos x="72" y="48"/>
                </a:cxn>
                <a:cxn ang="0">
                  <a:pos x="78" y="72"/>
                </a:cxn>
                <a:cxn ang="0">
                  <a:pos x="78" y="84"/>
                </a:cxn>
                <a:cxn ang="0">
                  <a:pos x="66" y="96"/>
                </a:cxn>
                <a:cxn ang="0">
                  <a:pos x="42" y="102"/>
                </a:cxn>
                <a:cxn ang="0">
                  <a:pos x="30" y="96"/>
                </a:cxn>
                <a:cxn ang="0">
                  <a:pos x="18" y="90"/>
                </a:cxn>
                <a:cxn ang="0">
                  <a:pos x="12" y="78"/>
                </a:cxn>
                <a:cxn ang="0">
                  <a:pos x="12" y="66"/>
                </a:cxn>
                <a:cxn ang="0">
                  <a:pos x="12" y="66"/>
                </a:cxn>
              </a:cxnLst>
              <a:rect l="0" t="0" r="r" b="b"/>
              <a:pathLst>
                <a:path w="90" h="108">
                  <a:moveTo>
                    <a:pt x="0" y="90"/>
                  </a:moveTo>
                  <a:lnTo>
                    <a:pt x="12" y="102"/>
                  </a:lnTo>
                  <a:lnTo>
                    <a:pt x="24" y="108"/>
                  </a:lnTo>
                  <a:lnTo>
                    <a:pt x="54" y="108"/>
                  </a:lnTo>
                  <a:lnTo>
                    <a:pt x="78" y="96"/>
                  </a:lnTo>
                  <a:lnTo>
                    <a:pt x="90" y="72"/>
                  </a:lnTo>
                  <a:lnTo>
                    <a:pt x="84" y="42"/>
                  </a:lnTo>
                  <a:lnTo>
                    <a:pt x="66" y="24"/>
                  </a:lnTo>
                  <a:lnTo>
                    <a:pt x="54" y="12"/>
                  </a:lnTo>
                  <a:lnTo>
                    <a:pt x="48" y="6"/>
                  </a:lnTo>
                  <a:lnTo>
                    <a:pt x="48" y="6"/>
                  </a:lnTo>
                  <a:lnTo>
                    <a:pt x="48" y="0"/>
                  </a:lnTo>
                  <a:lnTo>
                    <a:pt x="24" y="24"/>
                  </a:lnTo>
                  <a:lnTo>
                    <a:pt x="6" y="48"/>
                  </a:lnTo>
                  <a:lnTo>
                    <a:pt x="0" y="66"/>
                  </a:lnTo>
                  <a:lnTo>
                    <a:pt x="0" y="90"/>
                  </a:lnTo>
                  <a:lnTo>
                    <a:pt x="0" y="90"/>
                  </a:lnTo>
                  <a:close/>
                  <a:moveTo>
                    <a:pt x="12" y="66"/>
                  </a:moveTo>
                  <a:lnTo>
                    <a:pt x="18" y="48"/>
                  </a:lnTo>
                  <a:lnTo>
                    <a:pt x="30" y="36"/>
                  </a:lnTo>
                  <a:lnTo>
                    <a:pt x="42" y="24"/>
                  </a:lnTo>
                  <a:lnTo>
                    <a:pt x="48" y="18"/>
                  </a:lnTo>
                  <a:lnTo>
                    <a:pt x="66" y="30"/>
                  </a:lnTo>
                  <a:lnTo>
                    <a:pt x="72" y="48"/>
                  </a:lnTo>
                  <a:lnTo>
                    <a:pt x="78" y="72"/>
                  </a:lnTo>
                  <a:lnTo>
                    <a:pt x="78" y="84"/>
                  </a:lnTo>
                  <a:lnTo>
                    <a:pt x="66" y="96"/>
                  </a:lnTo>
                  <a:lnTo>
                    <a:pt x="42" y="102"/>
                  </a:lnTo>
                  <a:lnTo>
                    <a:pt x="30" y="96"/>
                  </a:lnTo>
                  <a:lnTo>
                    <a:pt x="18" y="90"/>
                  </a:lnTo>
                  <a:lnTo>
                    <a:pt x="12" y="78"/>
                  </a:lnTo>
                  <a:lnTo>
                    <a:pt x="12" y="66"/>
                  </a:lnTo>
                  <a:lnTo>
                    <a:pt x="12" y="66"/>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rtl="1" eaLnBrk="1" hangingPunct="1">
                <a:defRPr/>
              </a:pPr>
              <a:endParaRPr lang="ar-SA"/>
            </a:p>
          </p:txBody>
        </p:sp>
        <p:sp>
          <p:nvSpPr>
            <p:cNvPr id="21" name="Freeform 19"/>
            <p:cNvSpPr>
              <a:spLocks/>
            </p:cNvSpPr>
            <p:nvPr/>
          </p:nvSpPr>
          <p:spPr bwMode="ltGray">
            <a:xfrm>
              <a:off x="5470" y="1205"/>
              <a:ext cx="102" cy="156"/>
            </a:xfrm>
            <a:custGeom>
              <a:avLst/>
              <a:gdLst/>
              <a:ahLst/>
              <a:cxnLst>
                <a:cxn ang="0">
                  <a:pos x="102" y="0"/>
                </a:cxn>
                <a:cxn ang="0">
                  <a:pos x="0" y="6"/>
                </a:cxn>
                <a:cxn ang="0">
                  <a:pos x="30" y="72"/>
                </a:cxn>
                <a:cxn ang="0">
                  <a:pos x="30" y="156"/>
                </a:cxn>
                <a:cxn ang="0">
                  <a:pos x="72" y="156"/>
                </a:cxn>
                <a:cxn ang="0">
                  <a:pos x="72" y="66"/>
                </a:cxn>
                <a:cxn ang="0">
                  <a:pos x="102" y="0"/>
                </a:cxn>
                <a:cxn ang="0">
                  <a:pos x="102" y="0"/>
                </a:cxn>
              </a:cxnLst>
              <a:rect l="0" t="0" r="r" b="b"/>
              <a:pathLst>
                <a:path w="102" h="156">
                  <a:moveTo>
                    <a:pt x="102" y="0"/>
                  </a:moveTo>
                  <a:lnTo>
                    <a:pt x="0" y="6"/>
                  </a:lnTo>
                  <a:lnTo>
                    <a:pt x="30" y="72"/>
                  </a:lnTo>
                  <a:lnTo>
                    <a:pt x="30" y="156"/>
                  </a:lnTo>
                  <a:lnTo>
                    <a:pt x="72" y="156"/>
                  </a:lnTo>
                  <a:lnTo>
                    <a:pt x="72" y="66"/>
                  </a:lnTo>
                  <a:lnTo>
                    <a:pt x="102" y="0"/>
                  </a:lnTo>
                  <a:lnTo>
                    <a:pt x="102" y="0"/>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rtl="1" eaLnBrk="1" hangingPunct="1">
                <a:defRPr/>
              </a:pPr>
              <a:endParaRPr lang="ar-SA"/>
            </a:p>
          </p:txBody>
        </p:sp>
        <p:sp>
          <p:nvSpPr>
            <p:cNvPr id="22" name="Freeform 20"/>
            <p:cNvSpPr>
              <a:spLocks noEditPoints="1"/>
            </p:cNvSpPr>
            <p:nvPr/>
          </p:nvSpPr>
          <p:spPr bwMode="ltGray">
            <a:xfrm>
              <a:off x="5476" y="1349"/>
              <a:ext cx="84" cy="96"/>
            </a:xfrm>
            <a:custGeom>
              <a:avLst/>
              <a:gdLst/>
              <a:ahLst/>
              <a:cxnLst>
                <a:cxn ang="0">
                  <a:pos x="42" y="96"/>
                </a:cxn>
                <a:cxn ang="0">
                  <a:pos x="66" y="78"/>
                </a:cxn>
                <a:cxn ang="0">
                  <a:pos x="84" y="54"/>
                </a:cxn>
                <a:cxn ang="0">
                  <a:pos x="84" y="30"/>
                </a:cxn>
                <a:cxn ang="0">
                  <a:pos x="66" y="6"/>
                </a:cxn>
                <a:cxn ang="0">
                  <a:pos x="42" y="0"/>
                </a:cxn>
                <a:cxn ang="0">
                  <a:pos x="24" y="6"/>
                </a:cxn>
                <a:cxn ang="0">
                  <a:pos x="12" y="18"/>
                </a:cxn>
                <a:cxn ang="0">
                  <a:pos x="6" y="30"/>
                </a:cxn>
                <a:cxn ang="0">
                  <a:pos x="0" y="42"/>
                </a:cxn>
                <a:cxn ang="0">
                  <a:pos x="12" y="66"/>
                </a:cxn>
                <a:cxn ang="0">
                  <a:pos x="30" y="84"/>
                </a:cxn>
                <a:cxn ang="0">
                  <a:pos x="42" y="96"/>
                </a:cxn>
                <a:cxn ang="0">
                  <a:pos x="42" y="96"/>
                </a:cxn>
                <a:cxn ang="0">
                  <a:pos x="48" y="12"/>
                </a:cxn>
                <a:cxn ang="0">
                  <a:pos x="66" y="18"/>
                </a:cxn>
                <a:cxn ang="0">
                  <a:pos x="72" y="30"/>
                </a:cxn>
                <a:cxn ang="0">
                  <a:pos x="72" y="42"/>
                </a:cxn>
                <a:cxn ang="0">
                  <a:pos x="66" y="54"/>
                </a:cxn>
                <a:cxn ang="0">
                  <a:pos x="54" y="72"/>
                </a:cxn>
                <a:cxn ang="0">
                  <a:pos x="42" y="84"/>
                </a:cxn>
                <a:cxn ang="0">
                  <a:pos x="42" y="84"/>
                </a:cxn>
                <a:cxn ang="0">
                  <a:pos x="30" y="72"/>
                </a:cxn>
                <a:cxn ang="0">
                  <a:pos x="18" y="54"/>
                </a:cxn>
                <a:cxn ang="0">
                  <a:pos x="18" y="30"/>
                </a:cxn>
                <a:cxn ang="0">
                  <a:pos x="30" y="18"/>
                </a:cxn>
                <a:cxn ang="0">
                  <a:pos x="48" y="12"/>
                </a:cxn>
                <a:cxn ang="0">
                  <a:pos x="48" y="12"/>
                </a:cxn>
              </a:cxnLst>
              <a:rect l="0" t="0" r="r" b="b"/>
              <a:pathLst>
                <a:path w="84" h="96">
                  <a:moveTo>
                    <a:pt x="42" y="96"/>
                  </a:moveTo>
                  <a:lnTo>
                    <a:pt x="66" y="78"/>
                  </a:lnTo>
                  <a:lnTo>
                    <a:pt x="84" y="54"/>
                  </a:lnTo>
                  <a:lnTo>
                    <a:pt x="84" y="30"/>
                  </a:lnTo>
                  <a:lnTo>
                    <a:pt x="66" y="6"/>
                  </a:lnTo>
                  <a:lnTo>
                    <a:pt x="42" y="0"/>
                  </a:lnTo>
                  <a:lnTo>
                    <a:pt x="24" y="6"/>
                  </a:lnTo>
                  <a:lnTo>
                    <a:pt x="12" y="18"/>
                  </a:lnTo>
                  <a:lnTo>
                    <a:pt x="6" y="30"/>
                  </a:lnTo>
                  <a:lnTo>
                    <a:pt x="0" y="42"/>
                  </a:lnTo>
                  <a:lnTo>
                    <a:pt x="12" y="66"/>
                  </a:lnTo>
                  <a:lnTo>
                    <a:pt x="30" y="84"/>
                  </a:lnTo>
                  <a:lnTo>
                    <a:pt x="42" y="96"/>
                  </a:lnTo>
                  <a:lnTo>
                    <a:pt x="42" y="96"/>
                  </a:lnTo>
                  <a:close/>
                  <a:moveTo>
                    <a:pt x="48" y="12"/>
                  </a:moveTo>
                  <a:lnTo>
                    <a:pt x="66" y="18"/>
                  </a:lnTo>
                  <a:lnTo>
                    <a:pt x="72" y="30"/>
                  </a:lnTo>
                  <a:lnTo>
                    <a:pt x="72" y="42"/>
                  </a:lnTo>
                  <a:lnTo>
                    <a:pt x="66" y="54"/>
                  </a:lnTo>
                  <a:lnTo>
                    <a:pt x="54" y="72"/>
                  </a:lnTo>
                  <a:lnTo>
                    <a:pt x="42" y="84"/>
                  </a:lnTo>
                  <a:lnTo>
                    <a:pt x="42" y="84"/>
                  </a:lnTo>
                  <a:lnTo>
                    <a:pt x="30" y="72"/>
                  </a:lnTo>
                  <a:lnTo>
                    <a:pt x="18" y="54"/>
                  </a:lnTo>
                  <a:lnTo>
                    <a:pt x="18" y="30"/>
                  </a:lnTo>
                  <a:lnTo>
                    <a:pt x="30" y="18"/>
                  </a:lnTo>
                  <a:lnTo>
                    <a:pt x="48" y="12"/>
                  </a:lnTo>
                  <a:lnTo>
                    <a:pt x="48" y="12"/>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rtl="1" eaLnBrk="1" hangingPunct="1">
                <a:defRPr/>
              </a:pPr>
              <a:endParaRPr lang="ar-SA"/>
            </a:p>
          </p:txBody>
        </p:sp>
        <p:sp>
          <p:nvSpPr>
            <p:cNvPr id="23" name="Freeform 21"/>
            <p:cNvSpPr>
              <a:spLocks noEditPoints="1"/>
            </p:cNvSpPr>
            <p:nvPr/>
          </p:nvSpPr>
          <p:spPr bwMode="ltGray">
            <a:xfrm>
              <a:off x="5470" y="1433"/>
              <a:ext cx="90" cy="108"/>
            </a:xfrm>
            <a:custGeom>
              <a:avLst/>
              <a:gdLst/>
              <a:ahLst/>
              <a:cxnLst>
                <a:cxn ang="0">
                  <a:pos x="6" y="90"/>
                </a:cxn>
                <a:cxn ang="0">
                  <a:pos x="18" y="102"/>
                </a:cxn>
                <a:cxn ang="0">
                  <a:pos x="30" y="108"/>
                </a:cxn>
                <a:cxn ang="0">
                  <a:pos x="60" y="108"/>
                </a:cxn>
                <a:cxn ang="0">
                  <a:pos x="84" y="96"/>
                </a:cxn>
                <a:cxn ang="0">
                  <a:pos x="90" y="84"/>
                </a:cxn>
                <a:cxn ang="0">
                  <a:pos x="90" y="66"/>
                </a:cxn>
                <a:cxn ang="0">
                  <a:pos x="84" y="36"/>
                </a:cxn>
                <a:cxn ang="0">
                  <a:pos x="72" y="18"/>
                </a:cxn>
                <a:cxn ang="0">
                  <a:pos x="60" y="6"/>
                </a:cxn>
                <a:cxn ang="0">
                  <a:pos x="54" y="0"/>
                </a:cxn>
                <a:cxn ang="0">
                  <a:pos x="54" y="0"/>
                </a:cxn>
                <a:cxn ang="0">
                  <a:pos x="48" y="0"/>
                </a:cxn>
                <a:cxn ang="0">
                  <a:pos x="24" y="24"/>
                </a:cxn>
                <a:cxn ang="0">
                  <a:pos x="12" y="48"/>
                </a:cxn>
                <a:cxn ang="0">
                  <a:pos x="0" y="66"/>
                </a:cxn>
                <a:cxn ang="0">
                  <a:pos x="6" y="90"/>
                </a:cxn>
                <a:cxn ang="0">
                  <a:pos x="6" y="90"/>
                </a:cxn>
                <a:cxn ang="0">
                  <a:pos x="18" y="66"/>
                </a:cxn>
                <a:cxn ang="0">
                  <a:pos x="24" y="48"/>
                </a:cxn>
                <a:cxn ang="0">
                  <a:pos x="36" y="30"/>
                </a:cxn>
                <a:cxn ang="0">
                  <a:pos x="42" y="18"/>
                </a:cxn>
                <a:cxn ang="0">
                  <a:pos x="48" y="12"/>
                </a:cxn>
                <a:cxn ang="0">
                  <a:pos x="78" y="42"/>
                </a:cxn>
                <a:cxn ang="0">
                  <a:pos x="84" y="66"/>
                </a:cxn>
                <a:cxn ang="0">
                  <a:pos x="66" y="90"/>
                </a:cxn>
                <a:cxn ang="0">
                  <a:pos x="54" y="96"/>
                </a:cxn>
                <a:cxn ang="0">
                  <a:pos x="42" y="96"/>
                </a:cxn>
                <a:cxn ang="0">
                  <a:pos x="30" y="96"/>
                </a:cxn>
                <a:cxn ang="0">
                  <a:pos x="24" y="84"/>
                </a:cxn>
                <a:cxn ang="0">
                  <a:pos x="18" y="78"/>
                </a:cxn>
                <a:cxn ang="0">
                  <a:pos x="18" y="66"/>
                </a:cxn>
                <a:cxn ang="0">
                  <a:pos x="18" y="66"/>
                </a:cxn>
              </a:cxnLst>
              <a:rect l="0" t="0" r="r" b="b"/>
              <a:pathLst>
                <a:path w="90" h="108">
                  <a:moveTo>
                    <a:pt x="6" y="90"/>
                  </a:moveTo>
                  <a:lnTo>
                    <a:pt x="18" y="102"/>
                  </a:lnTo>
                  <a:lnTo>
                    <a:pt x="30" y="108"/>
                  </a:lnTo>
                  <a:lnTo>
                    <a:pt x="60" y="108"/>
                  </a:lnTo>
                  <a:lnTo>
                    <a:pt x="84" y="96"/>
                  </a:lnTo>
                  <a:lnTo>
                    <a:pt x="90" y="84"/>
                  </a:lnTo>
                  <a:lnTo>
                    <a:pt x="90" y="66"/>
                  </a:lnTo>
                  <a:lnTo>
                    <a:pt x="84" y="36"/>
                  </a:lnTo>
                  <a:lnTo>
                    <a:pt x="72" y="18"/>
                  </a:lnTo>
                  <a:lnTo>
                    <a:pt x="60" y="6"/>
                  </a:lnTo>
                  <a:lnTo>
                    <a:pt x="54" y="0"/>
                  </a:lnTo>
                  <a:lnTo>
                    <a:pt x="54" y="0"/>
                  </a:lnTo>
                  <a:lnTo>
                    <a:pt x="48" y="0"/>
                  </a:lnTo>
                  <a:lnTo>
                    <a:pt x="24" y="24"/>
                  </a:lnTo>
                  <a:lnTo>
                    <a:pt x="12" y="48"/>
                  </a:lnTo>
                  <a:lnTo>
                    <a:pt x="0" y="66"/>
                  </a:lnTo>
                  <a:lnTo>
                    <a:pt x="6" y="90"/>
                  </a:lnTo>
                  <a:lnTo>
                    <a:pt x="6" y="90"/>
                  </a:lnTo>
                  <a:close/>
                  <a:moveTo>
                    <a:pt x="18" y="66"/>
                  </a:moveTo>
                  <a:lnTo>
                    <a:pt x="24" y="48"/>
                  </a:lnTo>
                  <a:lnTo>
                    <a:pt x="36" y="30"/>
                  </a:lnTo>
                  <a:lnTo>
                    <a:pt x="42" y="18"/>
                  </a:lnTo>
                  <a:lnTo>
                    <a:pt x="48" y="12"/>
                  </a:lnTo>
                  <a:lnTo>
                    <a:pt x="78" y="42"/>
                  </a:lnTo>
                  <a:lnTo>
                    <a:pt x="84" y="66"/>
                  </a:lnTo>
                  <a:lnTo>
                    <a:pt x="66" y="90"/>
                  </a:lnTo>
                  <a:lnTo>
                    <a:pt x="54" y="96"/>
                  </a:lnTo>
                  <a:lnTo>
                    <a:pt x="42" y="96"/>
                  </a:lnTo>
                  <a:lnTo>
                    <a:pt x="30" y="96"/>
                  </a:lnTo>
                  <a:lnTo>
                    <a:pt x="24" y="84"/>
                  </a:lnTo>
                  <a:lnTo>
                    <a:pt x="18" y="78"/>
                  </a:lnTo>
                  <a:lnTo>
                    <a:pt x="18" y="66"/>
                  </a:lnTo>
                  <a:lnTo>
                    <a:pt x="18" y="66"/>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rtl="1" eaLnBrk="1" hangingPunct="1">
                <a:defRPr/>
              </a:pPr>
              <a:endParaRPr lang="ar-SA"/>
            </a:p>
          </p:txBody>
        </p:sp>
        <p:sp>
          <p:nvSpPr>
            <p:cNvPr id="24" name="Freeform 22"/>
            <p:cNvSpPr>
              <a:spLocks noEditPoints="1"/>
            </p:cNvSpPr>
            <p:nvPr/>
          </p:nvSpPr>
          <p:spPr bwMode="ltGray">
            <a:xfrm>
              <a:off x="5428" y="3525"/>
              <a:ext cx="66" cy="96"/>
            </a:xfrm>
            <a:custGeom>
              <a:avLst/>
              <a:gdLst/>
              <a:ahLst/>
              <a:cxnLst>
                <a:cxn ang="0">
                  <a:pos x="30" y="96"/>
                </a:cxn>
                <a:cxn ang="0">
                  <a:pos x="54" y="72"/>
                </a:cxn>
                <a:cxn ang="0">
                  <a:pos x="66" y="48"/>
                </a:cxn>
                <a:cxn ang="0">
                  <a:pos x="66" y="24"/>
                </a:cxn>
                <a:cxn ang="0">
                  <a:pos x="54" y="6"/>
                </a:cxn>
                <a:cxn ang="0">
                  <a:pos x="30" y="0"/>
                </a:cxn>
                <a:cxn ang="0">
                  <a:pos x="18" y="0"/>
                </a:cxn>
                <a:cxn ang="0">
                  <a:pos x="6" y="12"/>
                </a:cxn>
                <a:cxn ang="0">
                  <a:pos x="0" y="36"/>
                </a:cxn>
                <a:cxn ang="0">
                  <a:pos x="6" y="60"/>
                </a:cxn>
                <a:cxn ang="0">
                  <a:pos x="18" y="84"/>
                </a:cxn>
                <a:cxn ang="0">
                  <a:pos x="30" y="96"/>
                </a:cxn>
                <a:cxn ang="0">
                  <a:pos x="30" y="96"/>
                </a:cxn>
                <a:cxn ang="0">
                  <a:pos x="30" y="12"/>
                </a:cxn>
                <a:cxn ang="0">
                  <a:pos x="48" y="18"/>
                </a:cxn>
                <a:cxn ang="0">
                  <a:pos x="54" y="24"/>
                </a:cxn>
                <a:cxn ang="0">
                  <a:pos x="54" y="36"/>
                </a:cxn>
                <a:cxn ang="0">
                  <a:pos x="48" y="48"/>
                </a:cxn>
                <a:cxn ang="0">
                  <a:pos x="36" y="66"/>
                </a:cxn>
                <a:cxn ang="0">
                  <a:pos x="30" y="78"/>
                </a:cxn>
                <a:cxn ang="0">
                  <a:pos x="18" y="66"/>
                </a:cxn>
                <a:cxn ang="0">
                  <a:pos x="12" y="48"/>
                </a:cxn>
                <a:cxn ang="0">
                  <a:pos x="6" y="30"/>
                </a:cxn>
                <a:cxn ang="0">
                  <a:pos x="18" y="12"/>
                </a:cxn>
                <a:cxn ang="0">
                  <a:pos x="30" y="12"/>
                </a:cxn>
                <a:cxn ang="0">
                  <a:pos x="30" y="12"/>
                </a:cxn>
              </a:cxnLst>
              <a:rect l="0" t="0" r="r" b="b"/>
              <a:pathLst>
                <a:path w="66" h="96">
                  <a:moveTo>
                    <a:pt x="30" y="96"/>
                  </a:moveTo>
                  <a:lnTo>
                    <a:pt x="54" y="72"/>
                  </a:lnTo>
                  <a:lnTo>
                    <a:pt x="66" y="48"/>
                  </a:lnTo>
                  <a:lnTo>
                    <a:pt x="66" y="24"/>
                  </a:lnTo>
                  <a:lnTo>
                    <a:pt x="54" y="6"/>
                  </a:lnTo>
                  <a:lnTo>
                    <a:pt x="30" y="0"/>
                  </a:lnTo>
                  <a:lnTo>
                    <a:pt x="18" y="0"/>
                  </a:lnTo>
                  <a:lnTo>
                    <a:pt x="6" y="12"/>
                  </a:lnTo>
                  <a:lnTo>
                    <a:pt x="0" y="36"/>
                  </a:lnTo>
                  <a:lnTo>
                    <a:pt x="6" y="60"/>
                  </a:lnTo>
                  <a:lnTo>
                    <a:pt x="18" y="84"/>
                  </a:lnTo>
                  <a:lnTo>
                    <a:pt x="30" y="96"/>
                  </a:lnTo>
                  <a:lnTo>
                    <a:pt x="30" y="96"/>
                  </a:lnTo>
                  <a:close/>
                  <a:moveTo>
                    <a:pt x="30" y="12"/>
                  </a:moveTo>
                  <a:lnTo>
                    <a:pt x="48" y="18"/>
                  </a:lnTo>
                  <a:lnTo>
                    <a:pt x="54" y="24"/>
                  </a:lnTo>
                  <a:lnTo>
                    <a:pt x="54" y="36"/>
                  </a:lnTo>
                  <a:lnTo>
                    <a:pt x="48" y="48"/>
                  </a:lnTo>
                  <a:lnTo>
                    <a:pt x="36" y="66"/>
                  </a:lnTo>
                  <a:lnTo>
                    <a:pt x="30" y="78"/>
                  </a:lnTo>
                  <a:lnTo>
                    <a:pt x="18" y="66"/>
                  </a:lnTo>
                  <a:lnTo>
                    <a:pt x="12" y="48"/>
                  </a:lnTo>
                  <a:lnTo>
                    <a:pt x="6" y="30"/>
                  </a:lnTo>
                  <a:lnTo>
                    <a:pt x="18" y="12"/>
                  </a:lnTo>
                  <a:lnTo>
                    <a:pt x="30" y="12"/>
                  </a:lnTo>
                  <a:lnTo>
                    <a:pt x="30" y="12"/>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rtl="1" eaLnBrk="1" hangingPunct="1">
                <a:defRPr/>
              </a:pPr>
              <a:endParaRPr lang="ar-SA"/>
            </a:p>
          </p:txBody>
        </p:sp>
        <p:sp>
          <p:nvSpPr>
            <p:cNvPr id="25" name="Freeform 23"/>
            <p:cNvSpPr>
              <a:spLocks/>
            </p:cNvSpPr>
            <p:nvPr/>
          </p:nvSpPr>
          <p:spPr bwMode="ltGray">
            <a:xfrm>
              <a:off x="3017" y="1127"/>
              <a:ext cx="2603" cy="444"/>
            </a:xfrm>
            <a:custGeom>
              <a:avLst/>
              <a:gdLst/>
              <a:ahLst/>
              <a:cxnLst>
                <a:cxn ang="0">
                  <a:pos x="2577" y="0"/>
                </a:cxn>
                <a:cxn ang="0">
                  <a:pos x="2594" y="72"/>
                </a:cxn>
                <a:cxn ang="0">
                  <a:pos x="6" y="444"/>
                </a:cxn>
                <a:cxn ang="0">
                  <a:pos x="0" y="396"/>
                </a:cxn>
                <a:cxn ang="0">
                  <a:pos x="1225" y="96"/>
                </a:cxn>
                <a:cxn ang="0">
                  <a:pos x="1351" y="78"/>
                </a:cxn>
                <a:cxn ang="0">
                  <a:pos x="2577" y="0"/>
                </a:cxn>
                <a:cxn ang="0">
                  <a:pos x="2577" y="0"/>
                </a:cxn>
              </a:cxnLst>
              <a:rect l="0" t="0" r="r" b="b"/>
              <a:pathLst>
                <a:path w="2594" h="444">
                  <a:moveTo>
                    <a:pt x="2577" y="0"/>
                  </a:moveTo>
                  <a:lnTo>
                    <a:pt x="2594" y="72"/>
                  </a:lnTo>
                  <a:lnTo>
                    <a:pt x="6" y="444"/>
                  </a:lnTo>
                  <a:lnTo>
                    <a:pt x="0" y="396"/>
                  </a:lnTo>
                  <a:lnTo>
                    <a:pt x="1225" y="96"/>
                  </a:lnTo>
                  <a:lnTo>
                    <a:pt x="1351" y="78"/>
                  </a:lnTo>
                  <a:lnTo>
                    <a:pt x="2577" y="0"/>
                  </a:lnTo>
                  <a:lnTo>
                    <a:pt x="2577" y="0"/>
                  </a:lnTo>
                  <a:close/>
                </a:path>
              </a:pathLst>
            </a:custGeom>
            <a:gradFill rotWithShape="0">
              <a:gsLst>
                <a:gs pos="0">
                  <a:schemeClr val="bg2">
                    <a:gamma/>
                    <a:tint val="81961"/>
                    <a:invGamma/>
                  </a:schemeClr>
                </a:gs>
                <a:gs pos="100000">
                  <a:schemeClr val="bg2"/>
                </a:gs>
              </a:gsLst>
              <a:lin ang="0" scaled="1"/>
            </a:gradFill>
            <a:ln w="9525">
              <a:noFill/>
              <a:round/>
              <a:headEnd/>
              <a:tailEnd/>
            </a:ln>
          </p:spPr>
          <p:txBody>
            <a:bodyPr/>
            <a:lstStyle/>
            <a:p>
              <a:pPr rtl="1" eaLnBrk="1" hangingPunct="1">
                <a:defRPr/>
              </a:pPr>
              <a:endParaRPr lang="ar-SA"/>
            </a:p>
          </p:txBody>
        </p:sp>
        <p:sp>
          <p:nvSpPr>
            <p:cNvPr id="26" name="Freeform 24"/>
            <p:cNvSpPr>
              <a:spLocks noEditPoints="1"/>
            </p:cNvSpPr>
            <p:nvPr/>
          </p:nvSpPr>
          <p:spPr bwMode="ltGray">
            <a:xfrm>
              <a:off x="2934" y="3773"/>
              <a:ext cx="84" cy="95"/>
            </a:xfrm>
            <a:custGeom>
              <a:avLst/>
              <a:gdLst/>
              <a:ahLst/>
              <a:cxnLst>
                <a:cxn ang="0">
                  <a:pos x="36" y="95"/>
                </a:cxn>
                <a:cxn ang="0">
                  <a:pos x="60" y="77"/>
                </a:cxn>
                <a:cxn ang="0">
                  <a:pos x="78" y="53"/>
                </a:cxn>
                <a:cxn ang="0">
                  <a:pos x="84" y="42"/>
                </a:cxn>
                <a:cxn ang="0">
                  <a:pos x="84" y="30"/>
                </a:cxn>
                <a:cxn ang="0">
                  <a:pos x="72" y="6"/>
                </a:cxn>
                <a:cxn ang="0">
                  <a:pos x="42" y="0"/>
                </a:cxn>
                <a:cxn ang="0">
                  <a:pos x="30" y="0"/>
                </a:cxn>
                <a:cxn ang="0">
                  <a:pos x="12" y="12"/>
                </a:cxn>
                <a:cxn ang="0">
                  <a:pos x="0" y="24"/>
                </a:cxn>
                <a:cxn ang="0">
                  <a:pos x="0" y="36"/>
                </a:cxn>
                <a:cxn ang="0">
                  <a:pos x="6" y="59"/>
                </a:cxn>
                <a:cxn ang="0">
                  <a:pos x="24" y="83"/>
                </a:cxn>
                <a:cxn ang="0">
                  <a:pos x="36" y="95"/>
                </a:cxn>
                <a:cxn ang="0">
                  <a:pos x="36" y="95"/>
                </a:cxn>
                <a:cxn ang="0">
                  <a:pos x="48" y="12"/>
                </a:cxn>
                <a:cxn ang="0">
                  <a:pos x="66" y="18"/>
                </a:cxn>
                <a:cxn ang="0">
                  <a:pos x="72" y="30"/>
                </a:cxn>
                <a:cxn ang="0">
                  <a:pos x="72" y="42"/>
                </a:cxn>
                <a:cxn ang="0">
                  <a:pos x="66" y="53"/>
                </a:cxn>
                <a:cxn ang="0">
                  <a:pos x="48" y="71"/>
                </a:cxn>
                <a:cxn ang="0">
                  <a:pos x="42" y="77"/>
                </a:cxn>
                <a:cxn ang="0">
                  <a:pos x="36" y="77"/>
                </a:cxn>
                <a:cxn ang="0">
                  <a:pos x="24" y="65"/>
                </a:cxn>
                <a:cxn ang="0">
                  <a:pos x="18" y="48"/>
                </a:cxn>
                <a:cxn ang="0">
                  <a:pos x="18" y="30"/>
                </a:cxn>
                <a:cxn ang="0">
                  <a:pos x="30" y="12"/>
                </a:cxn>
                <a:cxn ang="0">
                  <a:pos x="48" y="12"/>
                </a:cxn>
                <a:cxn ang="0">
                  <a:pos x="48" y="12"/>
                </a:cxn>
              </a:cxnLst>
              <a:rect l="0" t="0" r="r" b="b"/>
              <a:pathLst>
                <a:path w="84" h="95">
                  <a:moveTo>
                    <a:pt x="36" y="95"/>
                  </a:moveTo>
                  <a:lnTo>
                    <a:pt x="60" y="77"/>
                  </a:lnTo>
                  <a:lnTo>
                    <a:pt x="78" y="53"/>
                  </a:lnTo>
                  <a:lnTo>
                    <a:pt x="84" y="42"/>
                  </a:lnTo>
                  <a:lnTo>
                    <a:pt x="84" y="30"/>
                  </a:lnTo>
                  <a:lnTo>
                    <a:pt x="72" y="6"/>
                  </a:lnTo>
                  <a:lnTo>
                    <a:pt x="42" y="0"/>
                  </a:lnTo>
                  <a:lnTo>
                    <a:pt x="30" y="0"/>
                  </a:lnTo>
                  <a:lnTo>
                    <a:pt x="12" y="12"/>
                  </a:lnTo>
                  <a:lnTo>
                    <a:pt x="0" y="24"/>
                  </a:lnTo>
                  <a:lnTo>
                    <a:pt x="0" y="36"/>
                  </a:lnTo>
                  <a:lnTo>
                    <a:pt x="6" y="59"/>
                  </a:lnTo>
                  <a:lnTo>
                    <a:pt x="24" y="83"/>
                  </a:lnTo>
                  <a:lnTo>
                    <a:pt x="36" y="95"/>
                  </a:lnTo>
                  <a:lnTo>
                    <a:pt x="36" y="95"/>
                  </a:lnTo>
                  <a:close/>
                  <a:moveTo>
                    <a:pt x="48" y="12"/>
                  </a:moveTo>
                  <a:lnTo>
                    <a:pt x="66" y="18"/>
                  </a:lnTo>
                  <a:lnTo>
                    <a:pt x="72" y="30"/>
                  </a:lnTo>
                  <a:lnTo>
                    <a:pt x="72" y="42"/>
                  </a:lnTo>
                  <a:lnTo>
                    <a:pt x="66" y="53"/>
                  </a:lnTo>
                  <a:lnTo>
                    <a:pt x="48" y="71"/>
                  </a:lnTo>
                  <a:lnTo>
                    <a:pt x="42" y="77"/>
                  </a:lnTo>
                  <a:lnTo>
                    <a:pt x="36" y="77"/>
                  </a:lnTo>
                  <a:lnTo>
                    <a:pt x="24" y="65"/>
                  </a:lnTo>
                  <a:lnTo>
                    <a:pt x="18" y="48"/>
                  </a:lnTo>
                  <a:lnTo>
                    <a:pt x="18" y="30"/>
                  </a:lnTo>
                  <a:lnTo>
                    <a:pt x="30" y="12"/>
                  </a:lnTo>
                  <a:lnTo>
                    <a:pt x="48" y="12"/>
                  </a:lnTo>
                  <a:lnTo>
                    <a:pt x="48" y="12"/>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rtl="1" eaLnBrk="1" hangingPunct="1">
                <a:defRPr/>
              </a:pPr>
              <a:endParaRPr lang="ar-SA"/>
            </a:p>
          </p:txBody>
        </p:sp>
        <p:sp>
          <p:nvSpPr>
            <p:cNvPr id="27" name="Freeform 25"/>
            <p:cNvSpPr>
              <a:spLocks noEditPoints="1"/>
            </p:cNvSpPr>
            <p:nvPr/>
          </p:nvSpPr>
          <p:spPr bwMode="ltGray">
            <a:xfrm>
              <a:off x="3779" y="3872"/>
              <a:ext cx="90" cy="108"/>
            </a:xfrm>
            <a:custGeom>
              <a:avLst/>
              <a:gdLst/>
              <a:ahLst/>
              <a:cxnLst>
                <a:cxn ang="0">
                  <a:pos x="12" y="96"/>
                </a:cxn>
                <a:cxn ang="0">
                  <a:pos x="24" y="108"/>
                </a:cxn>
                <a:cxn ang="0">
                  <a:pos x="42" y="108"/>
                </a:cxn>
                <a:cxn ang="0">
                  <a:pos x="66" y="102"/>
                </a:cxn>
                <a:cxn ang="0">
                  <a:pos x="84" y="78"/>
                </a:cxn>
                <a:cxn ang="0">
                  <a:pos x="90" y="66"/>
                </a:cxn>
                <a:cxn ang="0">
                  <a:pos x="84" y="48"/>
                </a:cxn>
                <a:cxn ang="0">
                  <a:pos x="66" y="24"/>
                </a:cxn>
                <a:cxn ang="0">
                  <a:pos x="48" y="12"/>
                </a:cxn>
                <a:cxn ang="0">
                  <a:pos x="36" y="0"/>
                </a:cxn>
                <a:cxn ang="0">
                  <a:pos x="30" y="0"/>
                </a:cxn>
                <a:cxn ang="0">
                  <a:pos x="30" y="0"/>
                </a:cxn>
                <a:cxn ang="0">
                  <a:pos x="24" y="0"/>
                </a:cxn>
                <a:cxn ang="0">
                  <a:pos x="12" y="30"/>
                </a:cxn>
                <a:cxn ang="0">
                  <a:pos x="0" y="54"/>
                </a:cxn>
                <a:cxn ang="0">
                  <a:pos x="0" y="78"/>
                </a:cxn>
                <a:cxn ang="0">
                  <a:pos x="12" y="96"/>
                </a:cxn>
                <a:cxn ang="0">
                  <a:pos x="12" y="96"/>
                </a:cxn>
                <a:cxn ang="0">
                  <a:pos x="12" y="72"/>
                </a:cxn>
                <a:cxn ang="0">
                  <a:pos x="18" y="54"/>
                </a:cxn>
                <a:cxn ang="0">
                  <a:pos x="24" y="36"/>
                </a:cxn>
                <a:cxn ang="0">
                  <a:pos x="30" y="18"/>
                </a:cxn>
                <a:cxn ang="0">
                  <a:pos x="30" y="12"/>
                </a:cxn>
                <a:cxn ang="0">
                  <a:pos x="48" y="24"/>
                </a:cxn>
                <a:cxn ang="0">
                  <a:pos x="66" y="36"/>
                </a:cxn>
                <a:cxn ang="0">
                  <a:pos x="78" y="54"/>
                </a:cxn>
                <a:cxn ang="0">
                  <a:pos x="78" y="72"/>
                </a:cxn>
                <a:cxn ang="0">
                  <a:pos x="72" y="84"/>
                </a:cxn>
                <a:cxn ang="0">
                  <a:pos x="48" y="96"/>
                </a:cxn>
                <a:cxn ang="0">
                  <a:pos x="36" y="96"/>
                </a:cxn>
                <a:cxn ang="0">
                  <a:pos x="24" y="90"/>
                </a:cxn>
                <a:cxn ang="0">
                  <a:pos x="18" y="84"/>
                </a:cxn>
                <a:cxn ang="0">
                  <a:pos x="12" y="72"/>
                </a:cxn>
                <a:cxn ang="0">
                  <a:pos x="12" y="72"/>
                </a:cxn>
              </a:cxnLst>
              <a:rect l="0" t="0" r="r" b="b"/>
              <a:pathLst>
                <a:path w="90" h="108">
                  <a:moveTo>
                    <a:pt x="12" y="96"/>
                  </a:moveTo>
                  <a:lnTo>
                    <a:pt x="24" y="108"/>
                  </a:lnTo>
                  <a:lnTo>
                    <a:pt x="42" y="108"/>
                  </a:lnTo>
                  <a:lnTo>
                    <a:pt x="66" y="102"/>
                  </a:lnTo>
                  <a:lnTo>
                    <a:pt x="84" y="78"/>
                  </a:lnTo>
                  <a:lnTo>
                    <a:pt x="90" y="66"/>
                  </a:lnTo>
                  <a:lnTo>
                    <a:pt x="84" y="48"/>
                  </a:lnTo>
                  <a:lnTo>
                    <a:pt x="66" y="24"/>
                  </a:lnTo>
                  <a:lnTo>
                    <a:pt x="48" y="12"/>
                  </a:lnTo>
                  <a:lnTo>
                    <a:pt x="36" y="0"/>
                  </a:lnTo>
                  <a:lnTo>
                    <a:pt x="30" y="0"/>
                  </a:lnTo>
                  <a:lnTo>
                    <a:pt x="30" y="0"/>
                  </a:lnTo>
                  <a:lnTo>
                    <a:pt x="24" y="0"/>
                  </a:lnTo>
                  <a:lnTo>
                    <a:pt x="12" y="30"/>
                  </a:lnTo>
                  <a:lnTo>
                    <a:pt x="0" y="54"/>
                  </a:lnTo>
                  <a:lnTo>
                    <a:pt x="0" y="78"/>
                  </a:lnTo>
                  <a:lnTo>
                    <a:pt x="12" y="96"/>
                  </a:lnTo>
                  <a:lnTo>
                    <a:pt x="12" y="96"/>
                  </a:lnTo>
                  <a:close/>
                  <a:moveTo>
                    <a:pt x="12" y="72"/>
                  </a:moveTo>
                  <a:lnTo>
                    <a:pt x="18" y="54"/>
                  </a:lnTo>
                  <a:lnTo>
                    <a:pt x="24" y="36"/>
                  </a:lnTo>
                  <a:lnTo>
                    <a:pt x="30" y="18"/>
                  </a:lnTo>
                  <a:lnTo>
                    <a:pt x="30" y="12"/>
                  </a:lnTo>
                  <a:lnTo>
                    <a:pt x="48" y="24"/>
                  </a:lnTo>
                  <a:lnTo>
                    <a:pt x="66" y="36"/>
                  </a:lnTo>
                  <a:lnTo>
                    <a:pt x="78" y="54"/>
                  </a:lnTo>
                  <a:lnTo>
                    <a:pt x="78" y="72"/>
                  </a:lnTo>
                  <a:lnTo>
                    <a:pt x="72" y="84"/>
                  </a:lnTo>
                  <a:lnTo>
                    <a:pt x="48" y="96"/>
                  </a:lnTo>
                  <a:lnTo>
                    <a:pt x="36" y="96"/>
                  </a:lnTo>
                  <a:lnTo>
                    <a:pt x="24" y="90"/>
                  </a:lnTo>
                  <a:lnTo>
                    <a:pt x="18" y="84"/>
                  </a:lnTo>
                  <a:lnTo>
                    <a:pt x="12" y="72"/>
                  </a:lnTo>
                  <a:lnTo>
                    <a:pt x="12" y="72"/>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rtl="1" eaLnBrk="1" hangingPunct="1">
                <a:defRPr/>
              </a:pPr>
              <a:endParaRPr lang="ar-SA"/>
            </a:p>
          </p:txBody>
        </p:sp>
        <p:sp>
          <p:nvSpPr>
            <p:cNvPr id="28" name="Freeform 26"/>
            <p:cNvSpPr>
              <a:spLocks noEditPoints="1"/>
            </p:cNvSpPr>
            <p:nvPr/>
          </p:nvSpPr>
          <p:spPr bwMode="ltGray">
            <a:xfrm>
              <a:off x="2400" y="3872"/>
              <a:ext cx="72" cy="90"/>
            </a:xfrm>
            <a:custGeom>
              <a:avLst/>
              <a:gdLst/>
              <a:ahLst/>
              <a:cxnLst>
                <a:cxn ang="0">
                  <a:pos x="71" y="90"/>
                </a:cxn>
                <a:cxn ang="0">
                  <a:pos x="71" y="60"/>
                </a:cxn>
                <a:cxn ang="0">
                  <a:pos x="71" y="36"/>
                </a:cxn>
                <a:cxn ang="0">
                  <a:pos x="60" y="12"/>
                </a:cxn>
                <a:cxn ang="0">
                  <a:pos x="36" y="0"/>
                </a:cxn>
                <a:cxn ang="0">
                  <a:pos x="12" y="12"/>
                </a:cxn>
                <a:cxn ang="0">
                  <a:pos x="0" y="36"/>
                </a:cxn>
                <a:cxn ang="0">
                  <a:pos x="6" y="60"/>
                </a:cxn>
                <a:cxn ang="0">
                  <a:pos x="30" y="78"/>
                </a:cxn>
                <a:cxn ang="0">
                  <a:pos x="54" y="90"/>
                </a:cxn>
                <a:cxn ang="0">
                  <a:pos x="71" y="90"/>
                </a:cxn>
                <a:cxn ang="0">
                  <a:pos x="71" y="90"/>
                </a:cxn>
                <a:cxn ang="0">
                  <a:pos x="24" y="18"/>
                </a:cxn>
                <a:cxn ang="0">
                  <a:pos x="42" y="18"/>
                </a:cxn>
                <a:cxn ang="0">
                  <a:pos x="54" y="18"/>
                </a:cxn>
                <a:cxn ang="0">
                  <a:pos x="60" y="42"/>
                </a:cxn>
                <a:cxn ang="0">
                  <a:pos x="60" y="66"/>
                </a:cxn>
                <a:cxn ang="0">
                  <a:pos x="60" y="72"/>
                </a:cxn>
                <a:cxn ang="0">
                  <a:pos x="60" y="78"/>
                </a:cxn>
                <a:cxn ang="0">
                  <a:pos x="42" y="72"/>
                </a:cxn>
                <a:cxn ang="0">
                  <a:pos x="24" y="66"/>
                </a:cxn>
                <a:cxn ang="0">
                  <a:pos x="12" y="48"/>
                </a:cxn>
                <a:cxn ang="0">
                  <a:pos x="12" y="30"/>
                </a:cxn>
                <a:cxn ang="0">
                  <a:pos x="24" y="18"/>
                </a:cxn>
                <a:cxn ang="0">
                  <a:pos x="24" y="18"/>
                </a:cxn>
              </a:cxnLst>
              <a:rect l="0" t="0" r="r" b="b"/>
              <a:pathLst>
                <a:path w="71" h="90">
                  <a:moveTo>
                    <a:pt x="71" y="90"/>
                  </a:moveTo>
                  <a:lnTo>
                    <a:pt x="71" y="60"/>
                  </a:lnTo>
                  <a:lnTo>
                    <a:pt x="71" y="36"/>
                  </a:lnTo>
                  <a:lnTo>
                    <a:pt x="60" y="12"/>
                  </a:lnTo>
                  <a:lnTo>
                    <a:pt x="36" y="0"/>
                  </a:lnTo>
                  <a:lnTo>
                    <a:pt x="12" y="12"/>
                  </a:lnTo>
                  <a:lnTo>
                    <a:pt x="0" y="36"/>
                  </a:lnTo>
                  <a:lnTo>
                    <a:pt x="6" y="60"/>
                  </a:lnTo>
                  <a:lnTo>
                    <a:pt x="30" y="78"/>
                  </a:lnTo>
                  <a:lnTo>
                    <a:pt x="54" y="90"/>
                  </a:lnTo>
                  <a:lnTo>
                    <a:pt x="71" y="90"/>
                  </a:lnTo>
                  <a:lnTo>
                    <a:pt x="71" y="90"/>
                  </a:lnTo>
                  <a:close/>
                  <a:moveTo>
                    <a:pt x="24" y="18"/>
                  </a:moveTo>
                  <a:lnTo>
                    <a:pt x="42" y="18"/>
                  </a:lnTo>
                  <a:lnTo>
                    <a:pt x="54" y="18"/>
                  </a:lnTo>
                  <a:lnTo>
                    <a:pt x="60" y="42"/>
                  </a:lnTo>
                  <a:lnTo>
                    <a:pt x="60" y="66"/>
                  </a:lnTo>
                  <a:lnTo>
                    <a:pt x="60" y="72"/>
                  </a:lnTo>
                  <a:lnTo>
                    <a:pt x="60" y="78"/>
                  </a:lnTo>
                  <a:lnTo>
                    <a:pt x="42" y="72"/>
                  </a:lnTo>
                  <a:lnTo>
                    <a:pt x="24" y="66"/>
                  </a:lnTo>
                  <a:lnTo>
                    <a:pt x="12" y="48"/>
                  </a:lnTo>
                  <a:lnTo>
                    <a:pt x="12" y="30"/>
                  </a:lnTo>
                  <a:lnTo>
                    <a:pt x="24" y="18"/>
                  </a:lnTo>
                  <a:lnTo>
                    <a:pt x="24" y="18"/>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rtl="1" eaLnBrk="1" hangingPunct="1">
                <a:defRPr/>
              </a:pPr>
              <a:endParaRPr lang="ar-SA"/>
            </a:p>
          </p:txBody>
        </p:sp>
        <p:sp>
          <p:nvSpPr>
            <p:cNvPr id="29" name="Oval 27"/>
            <p:cNvSpPr>
              <a:spLocks noChangeArrowheads="1"/>
            </p:cNvSpPr>
            <p:nvPr/>
          </p:nvSpPr>
          <p:spPr bwMode="ltGray">
            <a:xfrm>
              <a:off x="2444" y="3838"/>
              <a:ext cx="1380" cy="389"/>
            </a:xfrm>
            <a:prstGeom prst="ellipse">
              <a:avLst/>
            </a:prstGeom>
            <a:gradFill rotWithShape="0">
              <a:gsLst>
                <a:gs pos="0">
                  <a:schemeClr val="bg2">
                    <a:gamma/>
                    <a:tint val="81961"/>
                    <a:invGamma/>
                  </a:schemeClr>
                </a:gs>
                <a:gs pos="100000">
                  <a:schemeClr val="bg2"/>
                </a:gs>
              </a:gsLst>
              <a:lin ang="2700000" scaled="1"/>
            </a:gradFill>
            <a:ln w="9525">
              <a:noFill/>
              <a:round/>
              <a:headEnd/>
              <a:tailEnd/>
            </a:ln>
            <a:effectLst/>
          </p:spPr>
          <p:txBody>
            <a:bodyPr/>
            <a:lstStyle/>
            <a:p>
              <a:pPr rtl="1" eaLnBrk="1" hangingPunct="1">
                <a:defRPr/>
              </a:pPr>
              <a:endParaRPr lang="ar-SA"/>
            </a:p>
          </p:txBody>
        </p:sp>
        <p:sp>
          <p:nvSpPr>
            <p:cNvPr id="30" name="Oval 28"/>
            <p:cNvSpPr>
              <a:spLocks noChangeArrowheads="1"/>
            </p:cNvSpPr>
            <p:nvPr/>
          </p:nvSpPr>
          <p:spPr bwMode="ltGray">
            <a:xfrm>
              <a:off x="2394" y="3834"/>
              <a:ext cx="1502" cy="288"/>
            </a:xfrm>
            <a:prstGeom prst="ellipse">
              <a:avLst/>
            </a:prstGeom>
            <a:gradFill rotWithShape="0">
              <a:gsLst>
                <a:gs pos="0">
                  <a:schemeClr val="bg2"/>
                </a:gs>
                <a:gs pos="100000">
                  <a:schemeClr val="bg2">
                    <a:gamma/>
                    <a:tint val="81961"/>
                    <a:invGamma/>
                  </a:schemeClr>
                </a:gs>
              </a:gsLst>
              <a:lin ang="5400000" scaled="1"/>
            </a:gradFill>
            <a:ln w="9525">
              <a:noFill/>
              <a:round/>
              <a:headEnd/>
              <a:tailEnd/>
            </a:ln>
            <a:effectLst/>
          </p:spPr>
          <p:txBody>
            <a:bodyPr/>
            <a:lstStyle/>
            <a:p>
              <a:pPr rtl="1" eaLnBrk="1" hangingPunct="1">
                <a:defRPr/>
              </a:pPr>
              <a:endParaRPr lang="ar-SA"/>
            </a:p>
          </p:txBody>
        </p:sp>
        <p:sp>
          <p:nvSpPr>
            <p:cNvPr id="31" name="Oval 29"/>
            <p:cNvSpPr>
              <a:spLocks noChangeArrowheads="1"/>
            </p:cNvSpPr>
            <p:nvPr/>
          </p:nvSpPr>
          <p:spPr bwMode="ltGray">
            <a:xfrm>
              <a:off x="2441" y="3860"/>
              <a:ext cx="1425" cy="220"/>
            </a:xfrm>
            <a:prstGeom prst="ellipse">
              <a:avLst/>
            </a:prstGeom>
            <a:gradFill rotWithShape="0">
              <a:gsLst>
                <a:gs pos="0">
                  <a:schemeClr val="bg2"/>
                </a:gs>
                <a:gs pos="100000">
                  <a:schemeClr val="bg2">
                    <a:gamma/>
                    <a:tint val="81961"/>
                    <a:invGamma/>
                  </a:schemeClr>
                </a:gs>
              </a:gsLst>
              <a:lin ang="0" scaled="1"/>
            </a:gradFill>
            <a:ln w="9525">
              <a:noFill/>
              <a:round/>
              <a:headEnd/>
              <a:tailEnd/>
            </a:ln>
            <a:effectLst/>
          </p:spPr>
          <p:txBody>
            <a:bodyPr/>
            <a:lstStyle/>
            <a:p>
              <a:pPr rtl="1" eaLnBrk="1" hangingPunct="1">
                <a:defRPr/>
              </a:pPr>
              <a:endParaRPr lang="ar-SA"/>
            </a:p>
          </p:txBody>
        </p:sp>
        <p:sp>
          <p:nvSpPr>
            <p:cNvPr id="32" name="Freeform 30"/>
            <p:cNvSpPr>
              <a:spLocks noEditPoints="1"/>
            </p:cNvSpPr>
            <p:nvPr/>
          </p:nvSpPr>
          <p:spPr bwMode="ltGray">
            <a:xfrm>
              <a:off x="3743" y="3788"/>
              <a:ext cx="90" cy="96"/>
            </a:xfrm>
            <a:custGeom>
              <a:avLst/>
              <a:gdLst/>
              <a:ahLst/>
              <a:cxnLst>
                <a:cxn ang="0">
                  <a:pos x="66" y="96"/>
                </a:cxn>
                <a:cxn ang="0">
                  <a:pos x="78" y="66"/>
                </a:cxn>
                <a:cxn ang="0">
                  <a:pos x="90" y="42"/>
                </a:cxn>
                <a:cxn ang="0">
                  <a:pos x="78" y="18"/>
                </a:cxn>
                <a:cxn ang="0">
                  <a:pos x="60" y="0"/>
                </a:cxn>
                <a:cxn ang="0">
                  <a:pos x="30" y="6"/>
                </a:cxn>
                <a:cxn ang="0">
                  <a:pos x="18" y="18"/>
                </a:cxn>
                <a:cxn ang="0">
                  <a:pos x="6" y="30"/>
                </a:cxn>
                <a:cxn ang="0">
                  <a:pos x="0" y="42"/>
                </a:cxn>
                <a:cxn ang="0">
                  <a:pos x="6" y="60"/>
                </a:cxn>
                <a:cxn ang="0">
                  <a:pos x="24" y="78"/>
                </a:cxn>
                <a:cxn ang="0">
                  <a:pos x="48" y="90"/>
                </a:cxn>
                <a:cxn ang="0">
                  <a:pos x="66" y="96"/>
                </a:cxn>
                <a:cxn ang="0">
                  <a:pos x="66" y="96"/>
                </a:cxn>
                <a:cxn ang="0">
                  <a:pos x="42" y="18"/>
                </a:cxn>
                <a:cxn ang="0">
                  <a:pos x="60" y="18"/>
                </a:cxn>
                <a:cxn ang="0">
                  <a:pos x="72" y="24"/>
                </a:cxn>
                <a:cxn ang="0">
                  <a:pos x="72" y="36"/>
                </a:cxn>
                <a:cxn ang="0">
                  <a:pos x="72" y="48"/>
                </a:cxn>
                <a:cxn ang="0">
                  <a:pos x="66" y="72"/>
                </a:cxn>
                <a:cxn ang="0">
                  <a:pos x="60" y="78"/>
                </a:cxn>
                <a:cxn ang="0">
                  <a:pos x="60" y="84"/>
                </a:cxn>
                <a:cxn ang="0">
                  <a:pos x="42" y="72"/>
                </a:cxn>
                <a:cxn ang="0">
                  <a:pos x="30" y="66"/>
                </a:cxn>
                <a:cxn ang="0">
                  <a:pos x="18" y="42"/>
                </a:cxn>
                <a:cxn ang="0">
                  <a:pos x="24" y="30"/>
                </a:cxn>
                <a:cxn ang="0">
                  <a:pos x="42" y="18"/>
                </a:cxn>
                <a:cxn ang="0">
                  <a:pos x="42" y="18"/>
                </a:cxn>
              </a:cxnLst>
              <a:rect l="0" t="0" r="r" b="b"/>
              <a:pathLst>
                <a:path w="90" h="96">
                  <a:moveTo>
                    <a:pt x="66" y="96"/>
                  </a:moveTo>
                  <a:lnTo>
                    <a:pt x="78" y="66"/>
                  </a:lnTo>
                  <a:lnTo>
                    <a:pt x="90" y="42"/>
                  </a:lnTo>
                  <a:lnTo>
                    <a:pt x="78" y="18"/>
                  </a:lnTo>
                  <a:lnTo>
                    <a:pt x="60" y="0"/>
                  </a:lnTo>
                  <a:lnTo>
                    <a:pt x="30" y="6"/>
                  </a:lnTo>
                  <a:lnTo>
                    <a:pt x="18" y="18"/>
                  </a:lnTo>
                  <a:lnTo>
                    <a:pt x="6" y="30"/>
                  </a:lnTo>
                  <a:lnTo>
                    <a:pt x="0" y="42"/>
                  </a:lnTo>
                  <a:lnTo>
                    <a:pt x="6" y="60"/>
                  </a:lnTo>
                  <a:lnTo>
                    <a:pt x="24" y="78"/>
                  </a:lnTo>
                  <a:lnTo>
                    <a:pt x="48" y="90"/>
                  </a:lnTo>
                  <a:lnTo>
                    <a:pt x="66" y="96"/>
                  </a:lnTo>
                  <a:lnTo>
                    <a:pt x="66" y="96"/>
                  </a:lnTo>
                  <a:close/>
                  <a:moveTo>
                    <a:pt x="42" y="18"/>
                  </a:moveTo>
                  <a:lnTo>
                    <a:pt x="60" y="18"/>
                  </a:lnTo>
                  <a:lnTo>
                    <a:pt x="72" y="24"/>
                  </a:lnTo>
                  <a:lnTo>
                    <a:pt x="72" y="36"/>
                  </a:lnTo>
                  <a:lnTo>
                    <a:pt x="72" y="48"/>
                  </a:lnTo>
                  <a:lnTo>
                    <a:pt x="66" y="72"/>
                  </a:lnTo>
                  <a:lnTo>
                    <a:pt x="60" y="78"/>
                  </a:lnTo>
                  <a:lnTo>
                    <a:pt x="60" y="84"/>
                  </a:lnTo>
                  <a:lnTo>
                    <a:pt x="42" y="72"/>
                  </a:lnTo>
                  <a:lnTo>
                    <a:pt x="30" y="66"/>
                  </a:lnTo>
                  <a:lnTo>
                    <a:pt x="18" y="42"/>
                  </a:lnTo>
                  <a:lnTo>
                    <a:pt x="24" y="30"/>
                  </a:lnTo>
                  <a:lnTo>
                    <a:pt x="42" y="18"/>
                  </a:lnTo>
                  <a:lnTo>
                    <a:pt x="42" y="18"/>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rtl="1" eaLnBrk="1" hangingPunct="1">
                <a:defRPr/>
              </a:pPr>
              <a:endParaRPr lang="ar-SA"/>
            </a:p>
          </p:txBody>
        </p:sp>
        <p:sp>
          <p:nvSpPr>
            <p:cNvPr id="33" name="Freeform 31"/>
            <p:cNvSpPr>
              <a:spLocks noEditPoints="1"/>
            </p:cNvSpPr>
            <p:nvPr/>
          </p:nvSpPr>
          <p:spPr bwMode="ltGray">
            <a:xfrm>
              <a:off x="5422" y="3603"/>
              <a:ext cx="72" cy="108"/>
            </a:xfrm>
            <a:custGeom>
              <a:avLst/>
              <a:gdLst/>
              <a:ahLst/>
              <a:cxnLst>
                <a:cxn ang="0">
                  <a:pos x="0" y="90"/>
                </a:cxn>
                <a:cxn ang="0">
                  <a:pos x="12" y="102"/>
                </a:cxn>
                <a:cxn ang="0">
                  <a:pos x="24" y="108"/>
                </a:cxn>
                <a:cxn ang="0">
                  <a:pos x="48" y="108"/>
                </a:cxn>
                <a:cxn ang="0">
                  <a:pos x="66" y="96"/>
                </a:cxn>
                <a:cxn ang="0">
                  <a:pos x="72" y="66"/>
                </a:cxn>
                <a:cxn ang="0">
                  <a:pos x="66" y="42"/>
                </a:cxn>
                <a:cxn ang="0">
                  <a:pos x="60" y="18"/>
                </a:cxn>
                <a:cxn ang="0">
                  <a:pos x="48" y="6"/>
                </a:cxn>
                <a:cxn ang="0">
                  <a:pos x="42" y="0"/>
                </a:cxn>
                <a:cxn ang="0">
                  <a:pos x="42" y="0"/>
                </a:cxn>
                <a:cxn ang="0">
                  <a:pos x="36" y="0"/>
                </a:cxn>
                <a:cxn ang="0">
                  <a:pos x="18" y="24"/>
                </a:cxn>
                <a:cxn ang="0">
                  <a:pos x="6" y="48"/>
                </a:cxn>
                <a:cxn ang="0">
                  <a:pos x="0" y="66"/>
                </a:cxn>
                <a:cxn ang="0">
                  <a:pos x="0" y="90"/>
                </a:cxn>
                <a:cxn ang="0">
                  <a:pos x="0" y="90"/>
                </a:cxn>
                <a:cxn ang="0">
                  <a:pos x="12" y="66"/>
                </a:cxn>
                <a:cxn ang="0">
                  <a:pos x="18" y="48"/>
                </a:cxn>
                <a:cxn ang="0">
                  <a:pos x="24" y="36"/>
                </a:cxn>
                <a:cxn ang="0">
                  <a:pos x="30" y="24"/>
                </a:cxn>
                <a:cxn ang="0">
                  <a:pos x="36" y="18"/>
                </a:cxn>
                <a:cxn ang="0">
                  <a:pos x="54" y="30"/>
                </a:cxn>
                <a:cxn ang="0">
                  <a:pos x="60" y="48"/>
                </a:cxn>
                <a:cxn ang="0">
                  <a:pos x="66" y="72"/>
                </a:cxn>
                <a:cxn ang="0">
                  <a:pos x="66" y="84"/>
                </a:cxn>
                <a:cxn ang="0">
                  <a:pos x="54" y="96"/>
                </a:cxn>
                <a:cxn ang="0">
                  <a:pos x="30" y="102"/>
                </a:cxn>
                <a:cxn ang="0">
                  <a:pos x="24" y="96"/>
                </a:cxn>
                <a:cxn ang="0">
                  <a:pos x="12" y="90"/>
                </a:cxn>
                <a:cxn ang="0">
                  <a:pos x="12" y="78"/>
                </a:cxn>
                <a:cxn ang="0">
                  <a:pos x="12" y="66"/>
                </a:cxn>
                <a:cxn ang="0">
                  <a:pos x="12" y="66"/>
                </a:cxn>
              </a:cxnLst>
              <a:rect l="0" t="0" r="r" b="b"/>
              <a:pathLst>
                <a:path w="72" h="108">
                  <a:moveTo>
                    <a:pt x="0" y="90"/>
                  </a:moveTo>
                  <a:lnTo>
                    <a:pt x="12" y="102"/>
                  </a:lnTo>
                  <a:lnTo>
                    <a:pt x="24" y="108"/>
                  </a:lnTo>
                  <a:lnTo>
                    <a:pt x="48" y="108"/>
                  </a:lnTo>
                  <a:lnTo>
                    <a:pt x="66" y="96"/>
                  </a:lnTo>
                  <a:lnTo>
                    <a:pt x="72" y="66"/>
                  </a:lnTo>
                  <a:lnTo>
                    <a:pt x="66" y="42"/>
                  </a:lnTo>
                  <a:lnTo>
                    <a:pt x="60" y="18"/>
                  </a:lnTo>
                  <a:lnTo>
                    <a:pt x="48" y="6"/>
                  </a:lnTo>
                  <a:lnTo>
                    <a:pt x="42" y="0"/>
                  </a:lnTo>
                  <a:lnTo>
                    <a:pt x="42" y="0"/>
                  </a:lnTo>
                  <a:lnTo>
                    <a:pt x="36" y="0"/>
                  </a:lnTo>
                  <a:lnTo>
                    <a:pt x="18" y="24"/>
                  </a:lnTo>
                  <a:lnTo>
                    <a:pt x="6" y="48"/>
                  </a:lnTo>
                  <a:lnTo>
                    <a:pt x="0" y="66"/>
                  </a:lnTo>
                  <a:lnTo>
                    <a:pt x="0" y="90"/>
                  </a:lnTo>
                  <a:lnTo>
                    <a:pt x="0" y="90"/>
                  </a:lnTo>
                  <a:close/>
                  <a:moveTo>
                    <a:pt x="12" y="66"/>
                  </a:moveTo>
                  <a:lnTo>
                    <a:pt x="18" y="48"/>
                  </a:lnTo>
                  <a:lnTo>
                    <a:pt x="24" y="36"/>
                  </a:lnTo>
                  <a:lnTo>
                    <a:pt x="30" y="24"/>
                  </a:lnTo>
                  <a:lnTo>
                    <a:pt x="36" y="18"/>
                  </a:lnTo>
                  <a:lnTo>
                    <a:pt x="54" y="30"/>
                  </a:lnTo>
                  <a:lnTo>
                    <a:pt x="60" y="48"/>
                  </a:lnTo>
                  <a:lnTo>
                    <a:pt x="66" y="72"/>
                  </a:lnTo>
                  <a:lnTo>
                    <a:pt x="66" y="84"/>
                  </a:lnTo>
                  <a:lnTo>
                    <a:pt x="54" y="96"/>
                  </a:lnTo>
                  <a:lnTo>
                    <a:pt x="30" y="102"/>
                  </a:lnTo>
                  <a:lnTo>
                    <a:pt x="24" y="96"/>
                  </a:lnTo>
                  <a:lnTo>
                    <a:pt x="12" y="90"/>
                  </a:lnTo>
                  <a:lnTo>
                    <a:pt x="12" y="78"/>
                  </a:lnTo>
                  <a:lnTo>
                    <a:pt x="12" y="66"/>
                  </a:lnTo>
                  <a:lnTo>
                    <a:pt x="12" y="66"/>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rtl="1" eaLnBrk="1" hangingPunct="1">
                <a:defRPr/>
              </a:pPr>
              <a:endParaRPr lang="ar-SA"/>
            </a:p>
          </p:txBody>
        </p:sp>
        <p:sp>
          <p:nvSpPr>
            <p:cNvPr id="34" name="Rectangle 32"/>
            <p:cNvSpPr>
              <a:spLocks noChangeArrowheads="1"/>
            </p:cNvSpPr>
            <p:nvPr/>
          </p:nvSpPr>
          <p:spPr bwMode="ltGray">
            <a:xfrm>
              <a:off x="4238" y="1773"/>
              <a:ext cx="173" cy="2539"/>
            </a:xfrm>
            <a:prstGeom prst="rect">
              <a:avLst/>
            </a:prstGeom>
            <a:gradFill rotWithShape="0">
              <a:gsLst>
                <a:gs pos="0">
                  <a:schemeClr val="bg2">
                    <a:gamma/>
                    <a:tint val="81961"/>
                    <a:invGamma/>
                  </a:schemeClr>
                </a:gs>
                <a:gs pos="100000">
                  <a:schemeClr val="bg2"/>
                </a:gs>
              </a:gsLst>
              <a:lin ang="0" scaled="1"/>
            </a:gradFill>
            <a:ln w="9525">
              <a:noFill/>
              <a:miter lim="800000"/>
              <a:headEnd/>
              <a:tailEnd/>
            </a:ln>
            <a:effectLst/>
          </p:spPr>
          <p:txBody>
            <a:bodyPr/>
            <a:lstStyle/>
            <a:p>
              <a:pPr rtl="1" eaLnBrk="1" hangingPunct="1">
                <a:defRPr/>
              </a:pPr>
              <a:endParaRPr lang="ar-SA"/>
            </a:p>
          </p:txBody>
        </p:sp>
        <p:sp>
          <p:nvSpPr>
            <p:cNvPr id="35" name="Rectangle 33"/>
            <p:cNvSpPr>
              <a:spLocks noChangeArrowheads="1"/>
            </p:cNvSpPr>
            <p:nvPr/>
          </p:nvSpPr>
          <p:spPr bwMode="ltGray">
            <a:xfrm>
              <a:off x="4288" y="1545"/>
              <a:ext cx="76" cy="240"/>
            </a:xfrm>
            <a:prstGeom prst="rect">
              <a:avLst/>
            </a:prstGeom>
            <a:gradFill rotWithShape="0">
              <a:gsLst>
                <a:gs pos="0">
                  <a:schemeClr val="bg2"/>
                </a:gs>
                <a:gs pos="100000">
                  <a:schemeClr val="bg2">
                    <a:gamma/>
                    <a:tint val="81961"/>
                    <a:invGamma/>
                  </a:schemeClr>
                </a:gs>
              </a:gsLst>
              <a:lin ang="5400000" scaled="1"/>
            </a:gradFill>
            <a:ln w="9525">
              <a:noFill/>
              <a:miter lim="800000"/>
              <a:headEnd/>
              <a:tailEnd/>
            </a:ln>
            <a:effectLst/>
          </p:spPr>
          <p:txBody>
            <a:bodyPr/>
            <a:lstStyle/>
            <a:p>
              <a:pPr rtl="1" eaLnBrk="1" hangingPunct="1">
                <a:defRPr/>
              </a:pPr>
              <a:endParaRPr lang="ar-SA"/>
            </a:p>
          </p:txBody>
        </p:sp>
        <p:sp>
          <p:nvSpPr>
            <p:cNvPr id="36" name="AutoShape 34"/>
            <p:cNvSpPr>
              <a:spLocks noChangeArrowheads="1"/>
            </p:cNvSpPr>
            <p:nvPr/>
          </p:nvSpPr>
          <p:spPr bwMode="ltGray">
            <a:xfrm>
              <a:off x="4220" y="1743"/>
              <a:ext cx="205" cy="52"/>
            </a:xfrm>
            <a:prstGeom prst="roundRect">
              <a:avLst>
                <a:gd name="adj" fmla="val 16667"/>
              </a:avLst>
            </a:prstGeom>
            <a:gradFill rotWithShape="0">
              <a:gsLst>
                <a:gs pos="0">
                  <a:schemeClr val="bg2"/>
                </a:gs>
                <a:gs pos="100000">
                  <a:schemeClr val="bg2">
                    <a:gamma/>
                    <a:tint val="81961"/>
                    <a:invGamma/>
                  </a:schemeClr>
                </a:gs>
              </a:gsLst>
              <a:lin ang="5400000" scaled="1"/>
            </a:gradFill>
            <a:ln w="9525">
              <a:noFill/>
              <a:round/>
              <a:headEnd/>
              <a:tailEnd/>
            </a:ln>
            <a:effectLst/>
          </p:spPr>
          <p:txBody>
            <a:bodyPr/>
            <a:lstStyle/>
            <a:p>
              <a:pPr rtl="1" eaLnBrk="1" hangingPunct="1">
                <a:defRPr/>
              </a:pPr>
              <a:endParaRPr lang="ar-SA"/>
            </a:p>
          </p:txBody>
        </p:sp>
        <p:sp>
          <p:nvSpPr>
            <p:cNvPr id="37" name="Freeform 35"/>
            <p:cNvSpPr>
              <a:spLocks/>
            </p:cNvSpPr>
            <p:nvPr/>
          </p:nvSpPr>
          <p:spPr bwMode="ltGray">
            <a:xfrm>
              <a:off x="4306" y="1529"/>
              <a:ext cx="252" cy="1576"/>
            </a:xfrm>
            <a:custGeom>
              <a:avLst/>
              <a:gdLst/>
              <a:ahLst/>
              <a:cxnLst>
                <a:cxn ang="0">
                  <a:pos x="252" y="1576"/>
                </a:cxn>
                <a:cxn ang="0">
                  <a:pos x="12" y="84"/>
                </a:cxn>
                <a:cxn ang="0">
                  <a:pos x="12" y="60"/>
                </a:cxn>
                <a:cxn ang="0">
                  <a:pos x="0" y="12"/>
                </a:cxn>
                <a:cxn ang="0">
                  <a:pos x="72" y="0"/>
                </a:cxn>
                <a:cxn ang="0">
                  <a:pos x="72" y="0"/>
                </a:cxn>
                <a:cxn ang="0">
                  <a:pos x="78" y="48"/>
                </a:cxn>
                <a:cxn ang="0">
                  <a:pos x="88" y="66"/>
                </a:cxn>
              </a:cxnLst>
              <a:rect l="0" t="0" r="r" b="b"/>
              <a:pathLst>
                <a:path w="252" h="1576">
                  <a:moveTo>
                    <a:pt x="252" y="1576"/>
                  </a:moveTo>
                  <a:lnTo>
                    <a:pt x="12" y="84"/>
                  </a:lnTo>
                  <a:lnTo>
                    <a:pt x="12" y="60"/>
                  </a:lnTo>
                  <a:lnTo>
                    <a:pt x="0" y="12"/>
                  </a:lnTo>
                  <a:lnTo>
                    <a:pt x="72" y="0"/>
                  </a:lnTo>
                  <a:lnTo>
                    <a:pt x="72" y="0"/>
                  </a:lnTo>
                  <a:lnTo>
                    <a:pt x="78" y="48"/>
                  </a:lnTo>
                  <a:lnTo>
                    <a:pt x="88" y="66"/>
                  </a:lnTo>
                </a:path>
              </a:pathLst>
            </a:custGeom>
            <a:gradFill rotWithShape="0">
              <a:gsLst>
                <a:gs pos="0">
                  <a:schemeClr val="bg2">
                    <a:gamma/>
                    <a:tint val="81961"/>
                    <a:invGamma/>
                  </a:schemeClr>
                </a:gs>
                <a:gs pos="100000">
                  <a:schemeClr val="bg2"/>
                </a:gs>
              </a:gsLst>
              <a:lin ang="2700000" scaled="1"/>
            </a:gradFill>
            <a:ln w="9525">
              <a:noFill/>
              <a:round/>
              <a:headEnd/>
              <a:tailEnd/>
            </a:ln>
          </p:spPr>
          <p:txBody>
            <a:bodyPr/>
            <a:lstStyle/>
            <a:p>
              <a:pPr rtl="1" eaLnBrk="1" hangingPunct="1">
                <a:defRPr/>
              </a:pPr>
              <a:endParaRPr lang="ar-SA"/>
            </a:p>
          </p:txBody>
        </p:sp>
        <p:sp>
          <p:nvSpPr>
            <p:cNvPr id="38" name="Freeform 36"/>
            <p:cNvSpPr>
              <a:spLocks/>
            </p:cNvSpPr>
            <p:nvPr/>
          </p:nvSpPr>
          <p:spPr bwMode="ltGray">
            <a:xfrm>
              <a:off x="4169" y="1421"/>
              <a:ext cx="317" cy="138"/>
            </a:xfrm>
            <a:custGeom>
              <a:avLst/>
              <a:gdLst/>
              <a:ahLst/>
              <a:cxnLst>
                <a:cxn ang="0">
                  <a:pos x="161" y="0"/>
                </a:cxn>
                <a:cxn ang="0">
                  <a:pos x="227" y="6"/>
                </a:cxn>
                <a:cxn ang="0">
                  <a:pos x="275" y="36"/>
                </a:cxn>
                <a:cxn ang="0">
                  <a:pos x="304" y="78"/>
                </a:cxn>
                <a:cxn ang="0">
                  <a:pos x="316" y="138"/>
                </a:cxn>
                <a:cxn ang="0">
                  <a:pos x="0" y="138"/>
                </a:cxn>
                <a:cxn ang="0">
                  <a:pos x="11" y="78"/>
                </a:cxn>
                <a:cxn ang="0">
                  <a:pos x="47" y="36"/>
                </a:cxn>
                <a:cxn ang="0">
                  <a:pos x="95" y="6"/>
                </a:cxn>
                <a:cxn ang="0">
                  <a:pos x="161" y="0"/>
                </a:cxn>
                <a:cxn ang="0">
                  <a:pos x="161" y="0"/>
                </a:cxn>
              </a:cxnLst>
              <a:rect l="0" t="0" r="r" b="b"/>
              <a:pathLst>
                <a:path w="316" h="138">
                  <a:moveTo>
                    <a:pt x="161" y="0"/>
                  </a:moveTo>
                  <a:lnTo>
                    <a:pt x="227" y="6"/>
                  </a:lnTo>
                  <a:lnTo>
                    <a:pt x="275" y="36"/>
                  </a:lnTo>
                  <a:lnTo>
                    <a:pt x="304" y="78"/>
                  </a:lnTo>
                  <a:lnTo>
                    <a:pt x="316" y="138"/>
                  </a:lnTo>
                  <a:lnTo>
                    <a:pt x="0" y="138"/>
                  </a:lnTo>
                  <a:lnTo>
                    <a:pt x="11" y="78"/>
                  </a:lnTo>
                  <a:lnTo>
                    <a:pt x="47" y="36"/>
                  </a:lnTo>
                  <a:lnTo>
                    <a:pt x="95" y="6"/>
                  </a:lnTo>
                  <a:lnTo>
                    <a:pt x="161" y="0"/>
                  </a:lnTo>
                  <a:lnTo>
                    <a:pt x="161" y="0"/>
                  </a:lnTo>
                  <a:close/>
                </a:path>
              </a:pathLst>
            </a:custGeom>
            <a:gradFill rotWithShape="0">
              <a:gsLst>
                <a:gs pos="0">
                  <a:schemeClr val="bg2">
                    <a:gamma/>
                    <a:tint val="81961"/>
                    <a:invGamma/>
                  </a:schemeClr>
                </a:gs>
                <a:gs pos="100000">
                  <a:schemeClr val="bg2"/>
                </a:gs>
              </a:gsLst>
              <a:lin ang="0" scaled="1"/>
            </a:gradFill>
            <a:ln w="9525">
              <a:noFill/>
              <a:round/>
              <a:headEnd/>
              <a:tailEnd/>
            </a:ln>
          </p:spPr>
          <p:txBody>
            <a:bodyPr/>
            <a:lstStyle/>
            <a:p>
              <a:pPr rtl="1" eaLnBrk="1" hangingPunct="1">
                <a:defRPr/>
              </a:pPr>
              <a:endParaRPr lang="ar-SA"/>
            </a:p>
          </p:txBody>
        </p:sp>
      </p:grpSp>
      <p:sp>
        <p:nvSpPr>
          <p:cNvPr id="28711" name="Rectangle 39"/>
          <p:cNvSpPr>
            <a:spLocks noGrp="1" noChangeArrowheads="1"/>
          </p:cNvSpPr>
          <p:nvPr>
            <p:ph type="subTitle" idx="1"/>
          </p:nvPr>
        </p:nvSpPr>
        <p:spPr>
          <a:xfrm>
            <a:off x="1371600" y="3886200"/>
            <a:ext cx="6400800" cy="1752600"/>
          </a:xfrm>
        </p:spPr>
        <p:txBody>
          <a:bodyPr/>
          <a:lstStyle>
            <a:lvl1pPr marL="0" indent="0" algn="ctr">
              <a:buFont typeface="Wingdings" pitchFamily="2" charset="2"/>
              <a:buNone/>
              <a:defRPr/>
            </a:lvl1pPr>
          </a:lstStyle>
          <a:p>
            <a:r>
              <a:rPr lang="en-US"/>
              <a:t>Click to edit Master subtitle style</a:t>
            </a:r>
          </a:p>
        </p:txBody>
      </p:sp>
      <p:sp>
        <p:nvSpPr>
          <p:cNvPr id="28712" name="Rectangle 40"/>
          <p:cNvSpPr>
            <a:spLocks noGrp="1" noChangeArrowheads="1"/>
          </p:cNvSpPr>
          <p:nvPr>
            <p:ph type="ctrTitle"/>
          </p:nvPr>
        </p:nvSpPr>
        <p:spPr>
          <a:xfrm>
            <a:off x="685800" y="1768475"/>
            <a:ext cx="7772400" cy="1736725"/>
          </a:xfrm>
        </p:spPr>
        <p:txBody>
          <a:bodyPr anchor="b" anchorCtr="1"/>
          <a:lstStyle>
            <a:lvl1pPr>
              <a:defRPr sz="5400"/>
            </a:lvl1pPr>
          </a:lstStyle>
          <a:p>
            <a:r>
              <a:rPr lang="en-US"/>
              <a:t>Click to edit Master title style</a:t>
            </a:r>
          </a:p>
        </p:txBody>
      </p:sp>
      <p:sp>
        <p:nvSpPr>
          <p:cNvPr id="39" name="Rectangle 37"/>
          <p:cNvSpPr>
            <a:spLocks noGrp="1" noChangeArrowheads="1"/>
          </p:cNvSpPr>
          <p:nvPr>
            <p:ph type="dt" sz="half" idx="10"/>
          </p:nvPr>
        </p:nvSpPr>
        <p:spPr/>
        <p:txBody>
          <a:bodyPr/>
          <a:lstStyle>
            <a:lvl1pPr>
              <a:defRPr/>
            </a:lvl1pPr>
          </a:lstStyle>
          <a:p>
            <a:pPr>
              <a:defRPr/>
            </a:pPr>
            <a:fld id="{7B4FD820-933E-42E1-A79D-EB45EF1516E3}" type="datetime2">
              <a:rPr lang="en-US" smtClean="0"/>
              <a:t>Sunday, 14 June, 2020</a:t>
            </a:fld>
            <a:endParaRPr lang="en-US"/>
          </a:p>
        </p:txBody>
      </p:sp>
      <p:sp>
        <p:nvSpPr>
          <p:cNvPr id="40" name="Rectangle 38"/>
          <p:cNvSpPr>
            <a:spLocks noGrp="1" noChangeArrowheads="1"/>
          </p:cNvSpPr>
          <p:nvPr>
            <p:ph type="ftr" sz="quarter" idx="11"/>
          </p:nvPr>
        </p:nvSpPr>
        <p:spPr/>
        <p:txBody>
          <a:bodyPr/>
          <a:lstStyle>
            <a:lvl1pPr>
              <a:defRPr/>
            </a:lvl1pPr>
          </a:lstStyle>
          <a:p>
            <a:pPr>
              <a:defRPr/>
            </a:pPr>
            <a:endParaRPr lang="en-US"/>
          </a:p>
        </p:txBody>
      </p:sp>
      <p:sp>
        <p:nvSpPr>
          <p:cNvPr id="42" name="Rectangle 41"/>
          <p:cNvSpPr/>
          <p:nvPr userDrawn="1"/>
        </p:nvSpPr>
        <p:spPr bwMode="auto">
          <a:xfrm>
            <a:off x="7350126" y="6380163"/>
            <a:ext cx="1790699" cy="457200"/>
          </a:xfrm>
          <a:prstGeom prst="rect">
            <a:avLst/>
          </a:prstGeom>
          <a:ln>
            <a:headEnd type="none" w="med" len="med"/>
            <a:tailEnd type="none" w="med" len="med"/>
          </a:ln>
        </p:spPr>
        <p:style>
          <a:lnRef idx="2">
            <a:schemeClr val="accent6"/>
          </a:lnRef>
          <a:fillRef idx="1">
            <a:schemeClr val="lt1"/>
          </a:fillRef>
          <a:effectRef idx="0">
            <a:schemeClr val="accent6"/>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914400" rtl="1" eaLnBrk="1" fontAlgn="base" latinLnBrk="0" hangingPunct="1">
              <a:lnSpc>
                <a:spcPct val="100000"/>
              </a:lnSpc>
              <a:spcBef>
                <a:spcPct val="0"/>
              </a:spcBef>
              <a:spcAft>
                <a:spcPct val="0"/>
              </a:spcAft>
              <a:buClrTx/>
              <a:buSzTx/>
              <a:buFontTx/>
              <a:buNone/>
              <a:tabLst/>
            </a:pPr>
            <a:fld id="{69001E60-014B-4089-8D93-BD233F921CE7}" type="slidenum">
              <a:rPr kumimoji="0" lang="en-US" sz="2400" b="0" i="0" u="none" strike="noStrike" cap="none" normalizeH="0" baseline="0" smtClean="0">
                <a:ln>
                  <a:noFill/>
                </a:ln>
                <a:solidFill>
                  <a:srgbClr val="003399"/>
                </a:solidFill>
                <a:effectLst/>
                <a:latin typeface="Tahoma" pitchFamily="34" charset="0"/>
                <a:cs typeface="Arial" pitchFamily="34" charset="0"/>
              </a:rPr>
              <a:pPr marL="0" marR="0" indent="0" algn="ctr" defTabSz="914400" rtl="1" eaLnBrk="1" fontAlgn="base" latinLnBrk="0" hangingPunct="1">
                <a:lnSpc>
                  <a:spcPct val="100000"/>
                </a:lnSpc>
                <a:spcBef>
                  <a:spcPct val="0"/>
                </a:spcBef>
                <a:spcAft>
                  <a:spcPct val="0"/>
                </a:spcAft>
                <a:buClrTx/>
                <a:buSzTx/>
                <a:buFontTx/>
                <a:buNone/>
                <a:tabLst/>
              </a:pPr>
              <a:t>‹#›</a:t>
            </a:fld>
            <a:r>
              <a:rPr kumimoji="0" lang="en-US" sz="2400" b="0" i="0" u="none" strike="noStrike" cap="none" normalizeH="0" baseline="0" dirty="0" smtClean="0">
                <a:ln>
                  <a:noFill/>
                </a:ln>
                <a:solidFill>
                  <a:srgbClr val="003399"/>
                </a:solidFill>
                <a:effectLst/>
                <a:latin typeface="Tahoma" pitchFamily="34" charset="0"/>
                <a:cs typeface="Arial" pitchFamily="34" charset="0"/>
              </a:rPr>
              <a:t> of 25</a:t>
            </a:r>
          </a:p>
        </p:txBody>
      </p:sp>
    </p:spTree>
    <p:extLst>
      <p:ext uri="{BB962C8B-B14F-4D97-AF65-F5344CB8AC3E}">
        <p14:creationId xmlns:p14="http://schemas.microsoft.com/office/powerpoint/2010/main" val="42600414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S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4" name="Rectangle 39"/>
          <p:cNvSpPr>
            <a:spLocks noGrp="1" noChangeArrowheads="1"/>
          </p:cNvSpPr>
          <p:nvPr>
            <p:ph type="dt" sz="half" idx="10"/>
          </p:nvPr>
        </p:nvSpPr>
        <p:spPr/>
        <p:txBody>
          <a:bodyPr/>
          <a:lstStyle>
            <a:lvl1pPr>
              <a:defRPr/>
            </a:lvl1pPr>
          </a:lstStyle>
          <a:p>
            <a:pPr>
              <a:defRPr/>
            </a:pPr>
            <a:fld id="{796A19E6-FFAC-4B53-B165-176AD821F7D9}" type="datetime2">
              <a:rPr lang="en-US" smtClean="0"/>
              <a:t>Sunday, 14 June, 2020</a:t>
            </a:fld>
            <a:endParaRPr lang="en-US"/>
          </a:p>
        </p:txBody>
      </p:sp>
      <p:sp>
        <p:nvSpPr>
          <p:cNvPr id="5" name="Rectangle 40"/>
          <p:cNvSpPr>
            <a:spLocks noGrp="1" noChangeArrowheads="1"/>
          </p:cNvSpPr>
          <p:nvPr>
            <p:ph type="ftr" sz="quarter" idx="11"/>
          </p:nvPr>
        </p:nvSpPr>
        <p:spPr/>
        <p:txBody>
          <a:bodyPr/>
          <a:lstStyle>
            <a:lvl1pPr>
              <a:defRPr/>
            </a:lvl1pPr>
          </a:lstStyle>
          <a:p>
            <a:pPr>
              <a:defRPr/>
            </a:pPr>
            <a:endParaRPr lang="en-US"/>
          </a:p>
        </p:txBody>
      </p:sp>
      <p:sp>
        <p:nvSpPr>
          <p:cNvPr id="6" name="Rectangle 41"/>
          <p:cNvSpPr>
            <a:spLocks noGrp="1" noChangeArrowheads="1"/>
          </p:cNvSpPr>
          <p:nvPr>
            <p:ph type="sldNum" sz="quarter" idx="12"/>
          </p:nvPr>
        </p:nvSpPr>
        <p:spPr>
          <a:xfrm>
            <a:off x="6553200" y="6278563"/>
            <a:ext cx="2133600" cy="457200"/>
          </a:xfrm>
          <a:prstGeom prst="rect">
            <a:avLst/>
          </a:prstGeom>
        </p:spPr>
        <p:txBody>
          <a:bodyPr/>
          <a:lstStyle>
            <a:lvl1pPr>
              <a:defRPr/>
            </a:lvl1pPr>
          </a:lstStyle>
          <a:p>
            <a:pPr>
              <a:defRPr/>
            </a:pPr>
            <a:fld id="{785742A6-F979-4F1E-A66E-A07195813F2C}" type="slidenum">
              <a:rPr lang="ar-SA" altLang="en-US"/>
              <a:pPr>
                <a:defRPr/>
              </a:pPr>
              <a:t>‹#›</a:t>
            </a:fld>
            <a:endParaRPr lang="en-US" altLang="en-US"/>
          </a:p>
        </p:txBody>
      </p:sp>
    </p:spTree>
    <p:extLst>
      <p:ext uri="{BB962C8B-B14F-4D97-AF65-F5344CB8AC3E}">
        <p14:creationId xmlns:p14="http://schemas.microsoft.com/office/powerpoint/2010/main" val="5148744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53112"/>
          </a:xfrm>
        </p:spPr>
        <p:txBody>
          <a:bodyPr vert="eaVert"/>
          <a:lstStyle/>
          <a:p>
            <a:r>
              <a:rPr lang="en-US" smtClean="0"/>
              <a:t>Click to edit Master title style</a:t>
            </a:r>
            <a:endParaRPr lang="ar-SA"/>
          </a:p>
        </p:txBody>
      </p:sp>
      <p:sp>
        <p:nvSpPr>
          <p:cNvPr id="3" name="Vertical Text Placeholder 2"/>
          <p:cNvSpPr>
            <a:spLocks noGrp="1"/>
          </p:cNvSpPr>
          <p:nvPr>
            <p:ph type="body" orient="vert" idx="1"/>
          </p:nvPr>
        </p:nvSpPr>
        <p:spPr>
          <a:xfrm>
            <a:off x="457200" y="277813"/>
            <a:ext cx="6019800" cy="58531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4" name="Rectangle 39"/>
          <p:cNvSpPr>
            <a:spLocks noGrp="1" noChangeArrowheads="1"/>
          </p:cNvSpPr>
          <p:nvPr>
            <p:ph type="dt" sz="half" idx="10"/>
          </p:nvPr>
        </p:nvSpPr>
        <p:spPr/>
        <p:txBody>
          <a:bodyPr/>
          <a:lstStyle>
            <a:lvl1pPr>
              <a:defRPr/>
            </a:lvl1pPr>
          </a:lstStyle>
          <a:p>
            <a:pPr>
              <a:defRPr/>
            </a:pPr>
            <a:fld id="{5656FA36-D607-4083-BF11-FC1549E1B8BB}" type="datetime2">
              <a:rPr lang="en-US" smtClean="0"/>
              <a:t>Sunday, 14 June, 2020</a:t>
            </a:fld>
            <a:endParaRPr lang="en-US"/>
          </a:p>
        </p:txBody>
      </p:sp>
      <p:sp>
        <p:nvSpPr>
          <p:cNvPr id="5" name="Rectangle 40"/>
          <p:cNvSpPr>
            <a:spLocks noGrp="1" noChangeArrowheads="1"/>
          </p:cNvSpPr>
          <p:nvPr>
            <p:ph type="ftr" sz="quarter" idx="11"/>
          </p:nvPr>
        </p:nvSpPr>
        <p:spPr/>
        <p:txBody>
          <a:bodyPr/>
          <a:lstStyle>
            <a:lvl1pPr>
              <a:defRPr/>
            </a:lvl1pPr>
          </a:lstStyle>
          <a:p>
            <a:pPr>
              <a:defRPr/>
            </a:pPr>
            <a:endParaRPr lang="en-US"/>
          </a:p>
        </p:txBody>
      </p:sp>
      <p:sp>
        <p:nvSpPr>
          <p:cNvPr id="6" name="Rectangle 41"/>
          <p:cNvSpPr>
            <a:spLocks noGrp="1" noChangeArrowheads="1"/>
          </p:cNvSpPr>
          <p:nvPr>
            <p:ph type="sldNum" sz="quarter" idx="12"/>
          </p:nvPr>
        </p:nvSpPr>
        <p:spPr>
          <a:xfrm>
            <a:off x="6553200" y="6278563"/>
            <a:ext cx="2133600" cy="457200"/>
          </a:xfrm>
          <a:prstGeom prst="rect">
            <a:avLst/>
          </a:prstGeom>
        </p:spPr>
        <p:txBody>
          <a:bodyPr/>
          <a:lstStyle>
            <a:lvl1pPr>
              <a:defRPr/>
            </a:lvl1pPr>
          </a:lstStyle>
          <a:p>
            <a:pPr>
              <a:defRPr/>
            </a:pPr>
            <a:fld id="{FF5818A5-D885-4B72-B0B9-261ABE8ABB36}" type="slidenum">
              <a:rPr lang="ar-SA" altLang="en-US"/>
              <a:pPr>
                <a:defRPr/>
              </a:pPr>
              <a:t>‹#›</a:t>
            </a:fld>
            <a:endParaRPr lang="en-US" altLang="en-US"/>
          </a:p>
        </p:txBody>
      </p:sp>
    </p:spTree>
    <p:extLst>
      <p:ext uri="{BB962C8B-B14F-4D97-AF65-F5344CB8AC3E}">
        <p14:creationId xmlns:p14="http://schemas.microsoft.com/office/powerpoint/2010/main" val="394193643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clipArtAndTx" preserve="1">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43000"/>
          </a:xfrm>
        </p:spPr>
        <p:txBody>
          <a:bodyPr/>
          <a:lstStyle/>
          <a:p>
            <a:r>
              <a:rPr lang="en-US" smtClean="0"/>
              <a:t>Click to edit Master title style</a:t>
            </a:r>
            <a:endParaRPr lang="ar-SA"/>
          </a:p>
        </p:txBody>
      </p:sp>
      <p:sp>
        <p:nvSpPr>
          <p:cNvPr id="3" name="ClipArt Placeholder 2"/>
          <p:cNvSpPr>
            <a:spLocks noGrp="1"/>
          </p:cNvSpPr>
          <p:nvPr>
            <p:ph type="clipArt" sz="half" idx="1"/>
          </p:nvPr>
        </p:nvSpPr>
        <p:spPr>
          <a:xfrm>
            <a:off x="457200" y="1600200"/>
            <a:ext cx="4038600" cy="4530725"/>
          </a:xfrm>
        </p:spPr>
        <p:txBody>
          <a:bodyPr/>
          <a:lstStyle/>
          <a:p>
            <a:pPr lvl="0"/>
            <a:endParaRPr lang="ar-SA" noProof="0" smtClean="0"/>
          </a:p>
        </p:txBody>
      </p:sp>
      <p:sp>
        <p:nvSpPr>
          <p:cNvPr id="4" name="Text Placeholder 3"/>
          <p:cNvSpPr>
            <a:spLocks noGrp="1"/>
          </p:cNvSpPr>
          <p:nvPr>
            <p:ph type="body" sz="half" idx="2"/>
          </p:nvPr>
        </p:nvSpPr>
        <p:spPr>
          <a:xfrm>
            <a:off x="4648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5" name="Rectangle 39"/>
          <p:cNvSpPr>
            <a:spLocks noGrp="1" noChangeArrowheads="1"/>
          </p:cNvSpPr>
          <p:nvPr>
            <p:ph type="dt" sz="half" idx="10"/>
          </p:nvPr>
        </p:nvSpPr>
        <p:spPr/>
        <p:txBody>
          <a:bodyPr/>
          <a:lstStyle>
            <a:lvl1pPr>
              <a:defRPr/>
            </a:lvl1pPr>
          </a:lstStyle>
          <a:p>
            <a:pPr>
              <a:defRPr/>
            </a:pPr>
            <a:fld id="{76B197AE-8402-483B-A8F3-F5EDD4AC4833}" type="datetime2">
              <a:rPr lang="en-US" smtClean="0"/>
              <a:t>Sunday, 14 June, 2020</a:t>
            </a:fld>
            <a:endParaRPr lang="en-US"/>
          </a:p>
        </p:txBody>
      </p:sp>
      <p:sp>
        <p:nvSpPr>
          <p:cNvPr id="6" name="Rectangle 40"/>
          <p:cNvSpPr>
            <a:spLocks noGrp="1" noChangeArrowheads="1"/>
          </p:cNvSpPr>
          <p:nvPr>
            <p:ph type="ftr" sz="quarter" idx="11"/>
          </p:nvPr>
        </p:nvSpPr>
        <p:spPr/>
        <p:txBody>
          <a:bodyPr/>
          <a:lstStyle>
            <a:lvl1pPr>
              <a:defRPr/>
            </a:lvl1pPr>
          </a:lstStyle>
          <a:p>
            <a:pPr>
              <a:defRPr/>
            </a:pPr>
            <a:endParaRPr lang="en-US"/>
          </a:p>
        </p:txBody>
      </p:sp>
      <p:sp>
        <p:nvSpPr>
          <p:cNvPr id="8" name="Rectangle 7"/>
          <p:cNvSpPr/>
          <p:nvPr userDrawn="1"/>
        </p:nvSpPr>
        <p:spPr bwMode="auto">
          <a:xfrm>
            <a:off x="7350126" y="6380163"/>
            <a:ext cx="1790699" cy="457200"/>
          </a:xfrm>
          <a:prstGeom prst="rect">
            <a:avLst/>
          </a:prstGeom>
          <a:ln>
            <a:headEnd type="none" w="med" len="med"/>
            <a:tailEnd type="none" w="med" len="med"/>
          </a:ln>
        </p:spPr>
        <p:style>
          <a:lnRef idx="2">
            <a:schemeClr val="accent6"/>
          </a:lnRef>
          <a:fillRef idx="1">
            <a:schemeClr val="lt1"/>
          </a:fillRef>
          <a:effectRef idx="0">
            <a:schemeClr val="accent6"/>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914400" rtl="1" eaLnBrk="1" fontAlgn="base" latinLnBrk="0" hangingPunct="1">
              <a:lnSpc>
                <a:spcPct val="100000"/>
              </a:lnSpc>
              <a:spcBef>
                <a:spcPct val="0"/>
              </a:spcBef>
              <a:spcAft>
                <a:spcPct val="0"/>
              </a:spcAft>
              <a:buClrTx/>
              <a:buSzTx/>
              <a:buFontTx/>
              <a:buNone/>
              <a:tabLst/>
            </a:pPr>
            <a:fld id="{69001E60-014B-4089-8D93-BD233F921CE7}" type="slidenum">
              <a:rPr kumimoji="0" lang="en-US" sz="2400" b="0" i="0" u="none" strike="noStrike" cap="none" normalizeH="0" baseline="0" smtClean="0">
                <a:ln>
                  <a:noFill/>
                </a:ln>
                <a:solidFill>
                  <a:srgbClr val="003399"/>
                </a:solidFill>
                <a:effectLst/>
                <a:latin typeface="Tahoma" pitchFamily="34" charset="0"/>
                <a:cs typeface="Arial" pitchFamily="34" charset="0"/>
              </a:rPr>
              <a:pPr marL="0" marR="0" indent="0" algn="ctr" defTabSz="914400" rtl="1" eaLnBrk="1" fontAlgn="base" latinLnBrk="0" hangingPunct="1">
                <a:lnSpc>
                  <a:spcPct val="100000"/>
                </a:lnSpc>
                <a:spcBef>
                  <a:spcPct val="0"/>
                </a:spcBef>
                <a:spcAft>
                  <a:spcPct val="0"/>
                </a:spcAft>
                <a:buClrTx/>
                <a:buSzTx/>
                <a:buFontTx/>
                <a:buNone/>
                <a:tabLst/>
              </a:pPr>
              <a:t>‹#›</a:t>
            </a:fld>
            <a:r>
              <a:rPr kumimoji="0" lang="en-US" sz="2400" b="0" i="0" u="none" strike="noStrike" cap="none" normalizeH="0" baseline="0" dirty="0" smtClean="0">
                <a:ln>
                  <a:noFill/>
                </a:ln>
                <a:solidFill>
                  <a:srgbClr val="003399"/>
                </a:solidFill>
                <a:effectLst/>
                <a:latin typeface="Tahoma" pitchFamily="34" charset="0"/>
                <a:cs typeface="Arial" pitchFamily="34" charset="0"/>
              </a:rPr>
              <a:t> of 25</a:t>
            </a:r>
          </a:p>
        </p:txBody>
      </p:sp>
    </p:spTree>
    <p:extLst>
      <p:ext uri="{BB962C8B-B14F-4D97-AF65-F5344CB8AC3E}">
        <p14:creationId xmlns:p14="http://schemas.microsoft.com/office/powerpoint/2010/main" val="172582677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woObjAndTx" preserve="1">
  <p:cSld name="Title, 2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43000"/>
          </a:xfrm>
        </p:spPr>
        <p:txBody>
          <a:bodyPr/>
          <a:lstStyle/>
          <a:p>
            <a:r>
              <a:rPr lang="en-US" smtClean="0"/>
              <a:t>Click to edit Master title style</a:t>
            </a:r>
            <a:endParaRPr lang="ar-SA"/>
          </a:p>
        </p:txBody>
      </p:sp>
      <p:sp>
        <p:nvSpPr>
          <p:cNvPr id="3" name="Content Placeholder 2"/>
          <p:cNvSpPr>
            <a:spLocks noGrp="1"/>
          </p:cNvSpPr>
          <p:nvPr>
            <p:ph sz="quarter" idx="1"/>
          </p:nvPr>
        </p:nvSpPr>
        <p:spPr>
          <a:xfrm>
            <a:off x="457200" y="1600200"/>
            <a:ext cx="4038600" cy="21891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4" name="Content Placeholder 3"/>
          <p:cNvSpPr>
            <a:spLocks noGrp="1"/>
          </p:cNvSpPr>
          <p:nvPr>
            <p:ph sz="quarter" idx="2"/>
          </p:nvPr>
        </p:nvSpPr>
        <p:spPr>
          <a:xfrm>
            <a:off x="457200" y="3941763"/>
            <a:ext cx="4038600" cy="21891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5" name="Text Placeholder 4"/>
          <p:cNvSpPr>
            <a:spLocks noGrp="1"/>
          </p:cNvSpPr>
          <p:nvPr>
            <p:ph type="body" sz="half" idx="3"/>
          </p:nvPr>
        </p:nvSpPr>
        <p:spPr>
          <a:xfrm>
            <a:off x="4648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6" name="Rectangle 39"/>
          <p:cNvSpPr>
            <a:spLocks noGrp="1" noChangeArrowheads="1"/>
          </p:cNvSpPr>
          <p:nvPr>
            <p:ph type="dt" sz="half" idx="10"/>
          </p:nvPr>
        </p:nvSpPr>
        <p:spPr/>
        <p:txBody>
          <a:bodyPr/>
          <a:lstStyle>
            <a:lvl1pPr>
              <a:defRPr/>
            </a:lvl1pPr>
          </a:lstStyle>
          <a:p>
            <a:pPr>
              <a:defRPr/>
            </a:pPr>
            <a:fld id="{03558149-845C-4C45-84A8-DB31A7E7B3BC}" type="datetime2">
              <a:rPr lang="en-US" smtClean="0"/>
              <a:t>Sunday, 14 June, 2020</a:t>
            </a:fld>
            <a:endParaRPr lang="en-US"/>
          </a:p>
        </p:txBody>
      </p:sp>
      <p:sp>
        <p:nvSpPr>
          <p:cNvPr id="7" name="Rectangle 40"/>
          <p:cNvSpPr>
            <a:spLocks noGrp="1" noChangeArrowheads="1"/>
          </p:cNvSpPr>
          <p:nvPr>
            <p:ph type="ftr" sz="quarter" idx="11"/>
          </p:nvPr>
        </p:nvSpPr>
        <p:spPr/>
        <p:txBody>
          <a:bodyPr/>
          <a:lstStyle>
            <a:lvl1pPr>
              <a:defRPr/>
            </a:lvl1pPr>
          </a:lstStyle>
          <a:p>
            <a:pPr>
              <a:defRPr/>
            </a:pPr>
            <a:endParaRPr lang="en-US"/>
          </a:p>
        </p:txBody>
      </p:sp>
      <p:sp>
        <p:nvSpPr>
          <p:cNvPr id="8" name="Rectangle 41"/>
          <p:cNvSpPr>
            <a:spLocks noGrp="1" noChangeArrowheads="1"/>
          </p:cNvSpPr>
          <p:nvPr>
            <p:ph type="sldNum" sz="quarter" idx="12"/>
          </p:nvPr>
        </p:nvSpPr>
        <p:spPr>
          <a:xfrm>
            <a:off x="6553200" y="6278563"/>
            <a:ext cx="2133600" cy="457200"/>
          </a:xfrm>
          <a:prstGeom prst="rect">
            <a:avLst/>
          </a:prstGeom>
        </p:spPr>
        <p:txBody>
          <a:bodyPr/>
          <a:lstStyle>
            <a:lvl1pPr>
              <a:defRPr/>
            </a:lvl1pPr>
          </a:lstStyle>
          <a:p>
            <a:pPr>
              <a:defRPr/>
            </a:pPr>
            <a:fld id="{3CB1F235-F1F8-4E8B-8E81-7E8FBE4B26CA}" type="slidenum">
              <a:rPr lang="ar-SA" altLang="en-US"/>
              <a:pPr>
                <a:defRPr/>
              </a:pPr>
              <a:t>‹#›</a:t>
            </a:fld>
            <a:endParaRPr lang="en-US" altLang="en-US"/>
          </a:p>
        </p:txBody>
      </p:sp>
    </p:spTree>
    <p:extLst>
      <p:ext uri="{BB962C8B-B14F-4D97-AF65-F5344CB8AC3E}">
        <p14:creationId xmlns:p14="http://schemas.microsoft.com/office/powerpoint/2010/main" val="307137723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txOverObj" preserve="1">
  <p:cSld name="Title and Text over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43000"/>
          </a:xfrm>
        </p:spPr>
        <p:txBody>
          <a:bodyPr/>
          <a:lstStyle/>
          <a:p>
            <a:r>
              <a:rPr lang="en-US" smtClean="0"/>
              <a:t>Click to edit Master title style</a:t>
            </a:r>
            <a:endParaRPr lang="ar-SA"/>
          </a:p>
        </p:txBody>
      </p:sp>
      <p:sp>
        <p:nvSpPr>
          <p:cNvPr id="3" name="Text Placeholder 2"/>
          <p:cNvSpPr>
            <a:spLocks noGrp="1"/>
          </p:cNvSpPr>
          <p:nvPr>
            <p:ph type="body" sz="half" idx="1"/>
          </p:nvPr>
        </p:nvSpPr>
        <p:spPr>
          <a:xfrm>
            <a:off x="457200" y="1600200"/>
            <a:ext cx="8229600" cy="21891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4" name="Content Placeholder 3"/>
          <p:cNvSpPr>
            <a:spLocks noGrp="1"/>
          </p:cNvSpPr>
          <p:nvPr>
            <p:ph sz="half" idx="2"/>
          </p:nvPr>
        </p:nvSpPr>
        <p:spPr>
          <a:xfrm>
            <a:off x="457200" y="3941763"/>
            <a:ext cx="8229600" cy="21891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5" name="Rectangle 39"/>
          <p:cNvSpPr>
            <a:spLocks noGrp="1" noChangeArrowheads="1"/>
          </p:cNvSpPr>
          <p:nvPr>
            <p:ph type="dt" sz="half" idx="10"/>
          </p:nvPr>
        </p:nvSpPr>
        <p:spPr/>
        <p:txBody>
          <a:bodyPr/>
          <a:lstStyle>
            <a:lvl1pPr>
              <a:defRPr/>
            </a:lvl1pPr>
          </a:lstStyle>
          <a:p>
            <a:pPr>
              <a:defRPr/>
            </a:pPr>
            <a:fld id="{29B5986F-B1A7-40A0-B7A6-F180C26E8871}" type="datetime2">
              <a:rPr lang="en-US" smtClean="0"/>
              <a:t>Sunday, 14 June, 2020</a:t>
            </a:fld>
            <a:endParaRPr lang="en-US"/>
          </a:p>
        </p:txBody>
      </p:sp>
      <p:sp>
        <p:nvSpPr>
          <p:cNvPr id="6" name="Rectangle 40"/>
          <p:cNvSpPr>
            <a:spLocks noGrp="1" noChangeArrowheads="1"/>
          </p:cNvSpPr>
          <p:nvPr>
            <p:ph type="ftr" sz="quarter" idx="11"/>
          </p:nvPr>
        </p:nvSpPr>
        <p:spPr/>
        <p:txBody>
          <a:bodyPr/>
          <a:lstStyle>
            <a:lvl1pPr>
              <a:defRPr/>
            </a:lvl1pPr>
          </a:lstStyle>
          <a:p>
            <a:pPr>
              <a:defRPr/>
            </a:pPr>
            <a:endParaRPr lang="en-US"/>
          </a:p>
        </p:txBody>
      </p:sp>
      <p:sp>
        <p:nvSpPr>
          <p:cNvPr id="7" name="Rectangle 41"/>
          <p:cNvSpPr>
            <a:spLocks noGrp="1" noChangeArrowheads="1"/>
          </p:cNvSpPr>
          <p:nvPr>
            <p:ph type="sldNum" sz="quarter" idx="12"/>
          </p:nvPr>
        </p:nvSpPr>
        <p:spPr>
          <a:xfrm>
            <a:off x="6553200" y="6278563"/>
            <a:ext cx="2133600" cy="457200"/>
          </a:xfrm>
          <a:prstGeom prst="rect">
            <a:avLst/>
          </a:prstGeom>
        </p:spPr>
        <p:txBody>
          <a:bodyPr/>
          <a:lstStyle>
            <a:lvl1pPr>
              <a:defRPr/>
            </a:lvl1pPr>
          </a:lstStyle>
          <a:p>
            <a:pPr>
              <a:defRPr/>
            </a:pPr>
            <a:fld id="{72DA6034-C194-4063-AA2E-0E45BBB3B65B}" type="slidenum">
              <a:rPr lang="ar-SA" altLang="en-US"/>
              <a:pPr>
                <a:defRPr/>
              </a:pPr>
              <a:t>‹#›</a:t>
            </a:fld>
            <a:endParaRPr lang="en-US" altLang="en-US"/>
          </a:p>
        </p:txBody>
      </p:sp>
    </p:spTree>
    <p:extLst>
      <p:ext uri="{BB962C8B-B14F-4D97-AF65-F5344CB8AC3E}">
        <p14:creationId xmlns:p14="http://schemas.microsoft.com/office/powerpoint/2010/main" val="220855314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objAndTx" preserve="1">
  <p:cSld name="Title,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43000"/>
          </a:xfrm>
        </p:spPr>
        <p:txBody>
          <a:bodyPr/>
          <a:lstStyle/>
          <a:p>
            <a:r>
              <a:rPr lang="en-US" smtClean="0"/>
              <a:t>Click to edit Master title style</a:t>
            </a:r>
            <a:endParaRPr lang="ar-SA"/>
          </a:p>
        </p:txBody>
      </p:sp>
      <p:sp>
        <p:nvSpPr>
          <p:cNvPr id="3" name="Content Placeholder 2"/>
          <p:cNvSpPr>
            <a:spLocks noGrp="1"/>
          </p:cNvSpPr>
          <p:nvPr>
            <p:ph sz="half" idx="1"/>
          </p:nvPr>
        </p:nvSpPr>
        <p:spPr>
          <a:xfrm>
            <a:off x="457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4" name="Text Placeholder 3"/>
          <p:cNvSpPr>
            <a:spLocks noGrp="1"/>
          </p:cNvSpPr>
          <p:nvPr>
            <p:ph type="body" sz="half" idx="2"/>
          </p:nvPr>
        </p:nvSpPr>
        <p:spPr>
          <a:xfrm>
            <a:off x="4648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5" name="Rectangle 39"/>
          <p:cNvSpPr>
            <a:spLocks noGrp="1" noChangeArrowheads="1"/>
          </p:cNvSpPr>
          <p:nvPr>
            <p:ph type="dt" sz="half" idx="10"/>
          </p:nvPr>
        </p:nvSpPr>
        <p:spPr/>
        <p:txBody>
          <a:bodyPr/>
          <a:lstStyle>
            <a:lvl1pPr>
              <a:defRPr/>
            </a:lvl1pPr>
          </a:lstStyle>
          <a:p>
            <a:pPr>
              <a:defRPr/>
            </a:pPr>
            <a:fld id="{C17A041B-5602-4294-B3E7-0214B4F05C5F}" type="datetime2">
              <a:rPr lang="en-US" smtClean="0"/>
              <a:t>Sunday, 14 June, 2020</a:t>
            </a:fld>
            <a:endParaRPr lang="en-US"/>
          </a:p>
        </p:txBody>
      </p:sp>
      <p:sp>
        <p:nvSpPr>
          <p:cNvPr id="6" name="Rectangle 40"/>
          <p:cNvSpPr>
            <a:spLocks noGrp="1" noChangeArrowheads="1"/>
          </p:cNvSpPr>
          <p:nvPr>
            <p:ph type="ftr" sz="quarter" idx="11"/>
          </p:nvPr>
        </p:nvSpPr>
        <p:spPr/>
        <p:txBody>
          <a:bodyPr/>
          <a:lstStyle>
            <a:lvl1pPr>
              <a:defRPr/>
            </a:lvl1pPr>
          </a:lstStyle>
          <a:p>
            <a:pPr>
              <a:defRPr/>
            </a:pPr>
            <a:endParaRPr lang="en-US"/>
          </a:p>
        </p:txBody>
      </p:sp>
      <p:sp>
        <p:nvSpPr>
          <p:cNvPr id="8" name="Rectangle 7"/>
          <p:cNvSpPr/>
          <p:nvPr userDrawn="1"/>
        </p:nvSpPr>
        <p:spPr bwMode="auto">
          <a:xfrm>
            <a:off x="7350126" y="6380163"/>
            <a:ext cx="1790699" cy="457200"/>
          </a:xfrm>
          <a:prstGeom prst="rect">
            <a:avLst/>
          </a:prstGeom>
          <a:ln>
            <a:headEnd type="none" w="med" len="med"/>
            <a:tailEnd type="none" w="med" len="med"/>
          </a:ln>
        </p:spPr>
        <p:style>
          <a:lnRef idx="2">
            <a:schemeClr val="accent6"/>
          </a:lnRef>
          <a:fillRef idx="1">
            <a:schemeClr val="lt1"/>
          </a:fillRef>
          <a:effectRef idx="0">
            <a:schemeClr val="accent6"/>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914400" rtl="1" eaLnBrk="1" fontAlgn="base" latinLnBrk="0" hangingPunct="1">
              <a:lnSpc>
                <a:spcPct val="100000"/>
              </a:lnSpc>
              <a:spcBef>
                <a:spcPct val="0"/>
              </a:spcBef>
              <a:spcAft>
                <a:spcPct val="0"/>
              </a:spcAft>
              <a:buClrTx/>
              <a:buSzTx/>
              <a:buFontTx/>
              <a:buNone/>
              <a:tabLst/>
            </a:pPr>
            <a:fld id="{69001E60-014B-4089-8D93-BD233F921CE7}" type="slidenum">
              <a:rPr kumimoji="0" lang="en-US" sz="2400" b="0" i="0" u="none" strike="noStrike" cap="none" normalizeH="0" baseline="0" smtClean="0">
                <a:ln>
                  <a:noFill/>
                </a:ln>
                <a:solidFill>
                  <a:srgbClr val="003399"/>
                </a:solidFill>
                <a:effectLst/>
                <a:latin typeface="Tahoma" pitchFamily="34" charset="0"/>
                <a:cs typeface="Arial" pitchFamily="34" charset="0"/>
              </a:rPr>
              <a:pPr marL="0" marR="0" indent="0" algn="ctr" defTabSz="914400" rtl="1" eaLnBrk="1" fontAlgn="base" latinLnBrk="0" hangingPunct="1">
                <a:lnSpc>
                  <a:spcPct val="100000"/>
                </a:lnSpc>
                <a:spcBef>
                  <a:spcPct val="0"/>
                </a:spcBef>
                <a:spcAft>
                  <a:spcPct val="0"/>
                </a:spcAft>
                <a:buClrTx/>
                <a:buSzTx/>
                <a:buFontTx/>
                <a:buNone/>
                <a:tabLst/>
              </a:pPr>
              <a:t>‹#›</a:t>
            </a:fld>
            <a:r>
              <a:rPr kumimoji="0" lang="en-US" sz="2400" b="0" i="0" u="none" strike="noStrike" cap="none" normalizeH="0" baseline="0" dirty="0" smtClean="0">
                <a:ln>
                  <a:noFill/>
                </a:ln>
                <a:solidFill>
                  <a:srgbClr val="003399"/>
                </a:solidFill>
                <a:effectLst/>
                <a:latin typeface="Tahoma" pitchFamily="34" charset="0"/>
                <a:cs typeface="Arial" pitchFamily="34" charset="0"/>
              </a:rPr>
              <a:t> of 25</a:t>
            </a:r>
          </a:p>
        </p:txBody>
      </p:sp>
    </p:spTree>
    <p:extLst>
      <p:ext uri="{BB962C8B-B14F-4D97-AF65-F5344CB8AC3E}">
        <p14:creationId xmlns:p14="http://schemas.microsoft.com/office/powerpoint/2010/main" val="102684574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43000"/>
          </a:xfrm>
        </p:spPr>
        <p:txBody>
          <a:bodyPr/>
          <a:lstStyle/>
          <a:p>
            <a:r>
              <a:rPr lang="en-US" smtClean="0"/>
              <a:t>Click to edit Master title style</a:t>
            </a:r>
            <a:endParaRPr lang="ar-SA"/>
          </a:p>
        </p:txBody>
      </p:sp>
      <p:sp>
        <p:nvSpPr>
          <p:cNvPr id="3" name="Text Placeholder 2"/>
          <p:cNvSpPr>
            <a:spLocks noGrp="1"/>
          </p:cNvSpPr>
          <p:nvPr>
            <p:ph type="body" sz="half" idx="1"/>
          </p:nvPr>
        </p:nvSpPr>
        <p:spPr>
          <a:xfrm>
            <a:off x="457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4" name="Content Placeholder 3"/>
          <p:cNvSpPr>
            <a:spLocks noGrp="1"/>
          </p:cNvSpPr>
          <p:nvPr>
            <p:ph sz="quarter" idx="2"/>
          </p:nvPr>
        </p:nvSpPr>
        <p:spPr>
          <a:xfrm>
            <a:off x="4648200" y="1600200"/>
            <a:ext cx="4038600" cy="21891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5" name="Content Placeholder 4"/>
          <p:cNvSpPr>
            <a:spLocks noGrp="1"/>
          </p:cNvSpPr>
          <p:nvPr>
            <p:ph sz="quarter" idx="3"/>
          </p:nvPr>
        </p:nvSpPr>
        <p:spPr>
          <a:xfrm>
            <a:off x="4648200" y="3941763"/>
            <a:ext cx="4038600" cy="21891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6" name="Rectangle 39"/>
          <p:cNvSpPr>
            <a:spLocks noGrp="1" noChangeArrowheads="1"/>
          </p:cNvSpPr>
          <p:nvPr>
            <p:ph type="dt" sz="half" idx="10"/>
          </p:nvPr>
        </p:nvSpPr>
        <p:spPr/>
        <p:txBody>
          <a:bodyPr/>
          <a:lstStyle>
            <a:lvl1pPr>
              <a:defRPr/>
            </a:lvl1pPr>
          </a:lstStyle>
          <a:p>
            <a:pPr>
              <a:defRPr/>
            </a:pPr>
            <a:fld id="{02025DE0-1CD5-42B7-AF77-8ED5B53B6150}" type="datetime2">
              <a:rPr lang="en-US" smtClean="0"/>
              <a:t>Sunday, 14 June, 2020</a:t>
            </a:fld>
            <a:endParaRPr lang="en-US"/>
          </a:p>
        </p:txBody>
      </p:sp>
      <p:sp>
        <p:nvSpPr>
          <p:cNvPr id="7" name="Rectangle 40"/>
          <p:cNvSpPr>
            <a:spLocks noGrp="1" noChangeArrowheads="1"/>
          </p:cNvSpPr>
          <p:nvPr>
            <p:ph type="ftr" sz="quarter" idx="11"/>
          </p:nvPr>
        </p:nvSpPr>
        <p:spPr/>
        <p:txBody>
          <a:bodyPr/>
          <a:lstStyle>
            <a:lvl1pPr>
              <a:defRPr/>
            </a:lvl1pPr>
          </a:lstStyle>
          <a:p>
            <a:pPr>
              <a:defRPr/>
            </a:pPr>
            <a:endParaRPr lang="en-US"/>
          </a:p>
        </p:txBody>
      </p:sp>
      <p:sp>
        <p:nvSpPr>
          <p:cNvPr id="8" name="Rectangle 41"/>
          <p:cNvSpPr>
            <a:spLocks noGrp="1" noChangeArrowheads="1"/>
          </p:cNvSpPr>
          <p:nvPr>
            <p:ph type="sldNum" sz="quarter" idx="12"/>
          </p:nvPr>
        </p:nvSpPr>
        <p:spPr>
          <a:xfrm>
            <a:off x="6553200" y="6278563"/>
            <a:ext cx="2133600" cy="457200"/>
          </a:xfrm>
          <a:prstGeom prst="rect">
            <a:avLst/>
          </a:prstGeom>
        </p:spPr>
        <p:txBody>
          <a:bodyPr/>
          <a:lstStyle>
            <a:lvl1pPr>
              <a:defRPr/>
            </a:lvl1pPr>
          </a:lstStyle>
          <a:p>
            <a:pPr>
              <a:defRPr/>
            </a:pPr>
            <a:fld id="{2BD98FC2-FBC4-427D-BFED-40683E61C7D5}" type="slidenum">
              <a:rPr lang="ar-SA" altLang="en-US"/>
              <a:pPr>
                <a:defRPr/>
              </a:pPr>
              <a:t>‹#›</a:t>
            </a:fld>
            <a:endParaRPr lang="en-US" altLang="en-US"/>
          </a:p>
        </p:txBody>
      </p:sp>
    </p:spTree>
    <p:extLst>
      <p:ext uri="{BB962C8B-B14F-4D97-AF65-F5344CB8AC3E}">
        <p14:creationId xmlns:p14="http://schemas.microsoft.com/office/powerpoint/2010/main" val="260192201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twoObjOverTx" preserve="1">
  <p:cSld name="Title and 2 Content over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43000"/>
          </a:xfrm>
        </p:spPr>
        <p:txBody>
          <a:bodyPr/>
          <a:lstStyle/>
          <a:p>
            <a:r>
              <a:rPr lang="en-US" smtClean="0"/>
              <a:t>Click to edit Master title style</a:t>
            </a:r>
            <a:endParaRPr lang="ar-SA"/>
          </a:p>
        </p:txBody>
      </p:sp>
      <p:sp>
        <p:nvSpPr>
          <p:cNvPr id="3" name="Content Placeholder 2"/>
          <p:cNvSpPr>
            <a:spLocks noGrp="1"/>
          </p:cNvSpPr>
          <p:nvPr>
            <p:ph sz="quarter" idx="1"/>
          </p:nvPr>
        </p:nvSpPr>
        <p:spPr>
          <a:xfrm>
            <a:off x="457200" y="1600200"/>
            <a:ext cx="4038600" cy="21891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4" name="Content Placeholder 3"/>
          <p:cNvSpPr>
            <a:spLocks noGrp="1"/>
          </p:cNvSpPr>
          <p:nvPr>
            <p:ph sz="quarter" idx="2"/>
          </p:nvPr>
        </p:nvSpPr>
        <p:spPr>
          <a:xfrm>
            <a:off x="4648200" y="1600200"/>
            <a:ext cx="4038600" cy="21891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5" name="Text Placeholder 4"/>
          <p:cNvSpPr>
            <a:spLocks noGrp="1"/>
          </p:cNvSpPr>
          <p:nvPr>
            <p:ph type="body" sz="half" idx="3"/>
          </p:nvPr>
        </p:nvSpPr>
        <p:spPr>
          <a:xfrm>
            <a:off x="457200" y="3941763"/>
            <a:ext cx="8229600" cy="21891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6" name="Rectangle 39"/>
          <p:cNvSpPr>
            <a:spLocks noGrp="1" noChangeArrowheads="1"/>
          </p:cNvSpPr>
          <p:nvPr>
            <p:ph type="dt" sz="half" idx="10"/>
          </p:nvPr>
        </p:nvSpPr>
        <p:spPr/>
        <p:txBody>
          <a:bodyPr/>
          <a:lstStyle>
            <a:lvl1pPr>
              <a:defRPr/>
            </a:lvl1pPr>
          </a:lstStyle>
          <a:p>
            <a:pPr>
              <a:defRPr/>
            </a:pPr>
            <a:fld id="{5CD00428-4046-44FF-B2EA-8529FA35E26D}" type="datetime2">
              <a:rPr lang="en-US" smtClean="0"/>
              <a:t>Sunday, 14 June, 2020</a:t>
            </a:fld>
            <a:endParaRPr lang="en-US"/>
          </a:p>
        </p:txBody>
      </p:sp>
      <p:sp>
        <p:nvSpPr>
          <p:cNvPr id="7" name="Rectangle 40"/>
          <p:cNvSpPr>
            <a:spLocks noGrp="1" noChangeArrowheads="1"/>
          </p:cNvSpPr>
          <p:nvPr>
            <p:ph type="ftr" sz="quarter" idx="11"/>
          </p:nvPr>
        </p:nvSpPr>
        <p:spPr/>
        <p:txBody>
          <a:bodyPr/>
          <a:lstStyle>
            <a:lvl1pPr>
              <a:defRPr/>
            </a:lvl1pPr>
          </a:lstStyle>
          <a:p>
            <a:pPr>
              <a:defRPr/>
            </a:pPr>
            <a:endParaRPr lang="en-US"/>
          </a:p>
        </p:txBody>
      </p:sp>
      <p:sp>
        <p:nvSpPr>
          <p:cNvPr id="8" name="Rectangle 41"/>
          <p:cNvSpPr>
            <a:spLocks noGrp="1" noChangeArrowheads="1"/>
          </p:cNvSpPr>
          <p:nvPr>
            <p:ph type="sldNum" sz="quarter" idx="12"/>
          </p:nvPr>
        </p:nvSpPr>
        <p:spPr>
          <a:xfrm>
            <a:off x="6553200" y="6278563"/>
            <a:ext cx="2133600" cy="457200"/>
          </a:xfrm>
          <a:prstGeom prst="rect">
            <a:avLst/>
          </a:prstGeom>
        </p:spPr>
        <p:txBody>
          <a:bodyPr/>
          <a:lstStyle>
            <a:lvl1pPr>
              <a:defRPr/>
            </a:lvl1pPr>
          </a:lstStyle>
          <a:p>
            <a:pPr>
              <a:defRPr/>
            </a:pPr>
            <a:fld id="{E47AA7FA-A0DA-48DB-BD9B-A43CA84B58FC}" type="slidenum">
              <a:rPr lang="ar-SA" altLang="en-US"/>
              <a:pPr>
                <a:defRPr/>
              </a:pPr>
              <a:t>‹#›</a:t>
            </a:fld>
            <a:endParaRPr lang="en-US" altLang="en-US"/>
          </a:p>
        </p:txBody>
      </p:sp>
    </p:spTree>
    <p:extLst>
      <p:ext uri="{BB962C8B-B14F-4D97-AF65-F5344CB8AC3E}">
        <p14:creationId xmlns:p14="http://schemas.microsoft.com/office/powerpoint/2010/main" val="311654755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43000"/>
          </a:xfrm>
        </p:spPr>
        <p:txBody>
          <a:bodyPr/>
          <a:lstStyle/>
          <a:p>
            <a:r>
              <a:rPr lang="en-US" smtClean="0"/>
              <a:t>Click to edit Master title style</a:t>
            </a:r>
            <a:endParaRPr lang="ar-SA"/>
          </a:p>
        </p:txBody>
      </p:sp>
      <p:sp>
        <p:nvSpPr>
          <p:cNvPr id="3" name="Text Placeholder 2"/>
          <p:cNvSpPr>
            <a:spLocks noGrp="1"/>
          </p:cNvSpPr>
          <p:nvPr>
            <p:ph type="body" sz="half" idx="1"/>
          </p:nvPr>
        </p:nvSpPr>
        <p:spPr>
          <a:xfrm>
            <a:off x="457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4" name="Content Placeholder 3"/>
          <p:cNvSpPr>
            <a:spLocks noGrp="1"/>
          </p:cNvSpPr>
          <p:nvPr>
            <p:ph sz="half" idx="2"/>
          </p:nvPr>
        </p:nvSpPr>
        <p:spPr>
          <a:xfrm>
            <a:off x="4648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5" name="Rectangle 39"/>
          <p:cNvSpPr>
            <a:spLocks noGrp="1" noChangeArrowheads="1"/>
          </p:cNvSpPr>
          <p:nvPr>
            <p:ph type="dt" sz="half" idx="10"/>
          </p:nvPr>
        </p:nvSpPr>
        <p:spPr/>
        <p:txBody>
          <a:bodyPr/>
          <a:lstStyle>
            <a:lvl1pPr>
              <a:defRPr/>
            </a:lvl1pPr>
          </a:lstStyle>
          <a:p>
            <a:pPr>
              <a:defRPr/>
            </a:pPr>
            <a:fld id="{FFE318D0-8264-4E13-9593-C7FAC1A9A262}" type="datetime2">
              <a:rPr lang="en-US" smtClean="0"/>
              <a:t>Sunday, 14 June, 2020</a:t>
            </a:fld>
            <a:endParaRPr lang="en-US"/>
          </a:p>
        </p:txBody>
      </p:sp>
      <p:sp>
        <p:nvSpPr>
          <p:cNvPr id="6" name="Rectangle 40"/>
          <p:cNvSpPr>
            <a:spLocks noGrp="1" noChangeArrowheads="1"/>
          </p:cNvSpPr>
          <p:nvPr>
            <p:ph type="ftr" sz="quarter" idx="11"/>
          </p:nvPr>
        </p:nvSpPr>
        <p:spPr/>
        <p:txBody>
          <a:bodyPr/>
          <a:lstStyle>
            <a:lvl1pPr>
              <a:defRPr/>
            </a:lvl1pPr>
          </a:lstStyle>
          <a:p>
            <a:pPr>
              <a:defRPr/>
            </a:pPr>
            <a:endParaRPr lang="en-US"/>
          </a:p>
        </p:txBody>
      </p:sp>
      <p:sp>
        <p:nvSpPr>
          <p:cNvPr id="8" name="Rectangle 7"/>
          <p:cNvSpPr/>
          <p:nvPr userDrawn="1"/>
        </p:nvSpPr>
        <p:spPr bwMode="auto">
          <a:xfrm>
            <a:off x="7350126" y="6380163"/>
            <a:ext cx="1790699" cy="457200"/>
          </a:xfrm>
          <a:prstGeom prst="rect">
            <a:avLst/>
          </a:prstGeom>
          <a:ln>
            <a:headEnd type="none" w="med" len="med"/>
            <a:tailEnd type="none" w="med" len="med"/>
          </a:ln>
        </p:spPr>
        <p:style>
          <a:lnRef idx="2">
            <a:schemeClr val="accent6"/>
          </a:lnRef>
          <a:fillRef idx="1">
            <a:schemeClr val="lt1"/>
          </a:fillRef>
          <a:effectRef idx="0">
            <a:schemeClr val="accent6"/>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914400" rtl="1" eaLnBrk="1" fontAlgn="base" latinLnBrk="0" hangingPunct="1">
              <a:lnSpc>
                <a:spcPct val="100000"/>
              </a:lnSpc>
              <a:spcBef>
                <a:spcPct val="0"/>
              </a:spcBef>
              <a:spcAft>
                <a:spcPct val="0"/>
              </a:spcAft>
              <a:buClrTx/>
              <a:buSzTx/>
              <a:buFontTx/>
              <a:buNone/>
              <a:tabLst/>
            </a:pPr>
            <a:fld id="{69001E60-014B-4089-8D93-BD233F921CE7}" type="slidenum">
              <a:rPr kumimoji="0" lang="en-US" sz="2400" b="0" i="0" u="none" strike="noStrike" cap="none" normalizeH="0" baseline="0" smtClean="0">
                <a:ln>
                  <a:noFill/>
                </a:ln>
                <a:solidFill>
                  <a:srgbClr val="003399"/>
                </a:solidFill>
                <a:effectLst/>
                <a:latin typeface="Tahoma" pitchFamily="34" charset="0"/>
                <a:cs typeface="Arial" pitchFamily="34" charset="0"/>
              </a:rPr>
              <a:pPr marL="0" marR="0" indent="0" algn="ctr" defTabSz="914400" rtl="1" eaLnBrk="1" fontAlgn="base" latinLnBrk="0" hangingPunct="1">
                <a:lnSpc>
                  <a:spcPct val="100000"/>
                </a:lnSpc>
                <a:spcBef>
                  <a:spcPct val="0"/>
                </a:spcBef>
                <a:spcAft>
                  <a:spcPct val="0"/>
                </a:spcAft>
                <a:buClrTx/>
                <a:buSzTx/>
                <a:buFontTx/>
                <a:buNone/>
                <a:tabLst/>
              </a:pPr>
              <a:t>‹#›</a:t>
            </a:fld>
            <a:r>
              <a:rPr kumimoji="0" lang="en-US" sz="2400" b="0" i="0" u="none" strike="noStrike" cap="none" normalizeH="0" baseline="0" dirty="0" smtClean="0">
                <a:ln>
                  <a:noFill/>
                </a:ln>
                <a:solidFill>
                  <a:srgbClr val="003399"/>
                </a:solidFill>
                <a:effectLst/>
                <a:latin typeface="Tahoma" pitchFamily="34" charset="0"/>
                <a:cs typeface="Arial" pitchFamily="34" charset="0"/>
              </a:rPr>
              <a:t> of 25</a:t>
            </a:r>
          </a:p>
        </p:txBody>
      </p:sp>
    </p:spTree>
    <p:extLst>
      <p:ext uri="{BB962C8B-B14F-4D97-AF65-F5344CB8AC3E}">
        <p14:creationId xmlns:p14="http://schemas.microsoft.com/office/powerpoint/2010/main" val="406022789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7813"/>
            <a:ext cx="8229600" cy="58531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3" name="Rectangle 39"/>
          <p:cNvSpPr>
            <a:spLocks noGrp="1" noChangeArrowheads="1"/>
          </p:cNvSpPr>
          <p:nvPr>
            <p:ph type="dt" sz="half" idx="10"/>
          </p:nvPr>
        </p:nvSpPr>
        <p:spPr/>
        <p:txBody>
          <a:bodyPr/>
          <a:lstStyle>
            <a:lvl1pPr>
              <a:defRPr/>
            </a:lvl1pPr>
          </a:lstStyle>
          <a:p>
            <a:pPr>
              <a:defRPr/>
            </a:pPr>
            <a:fld id="{418BFCC4-1334-4121-8086-A25316818989}" type="datetime2">
              <a:rPr lang="en-US" smtClean="0"/>
              <a:t>Sunday, 14 June, 2020</a:t>
            </a:fld>
            <a:endParaRPr lang="en-US"/>
          </a:p>
        </p:txBody>
      </p:sp>
      <p:sp>
        <p:nvSpPr>
          <p:cNvPr id="4" name="Rectangle 40"/>
          <p:cNvSpPr>
            <a:spLocks noGrp="1" noChangeArrowheads="1"/>
          </p:cNvSpPr>
          <p:nvPr>
            <p:ph type="ftr" sz="quarter" idx="11"/>
          </p:nvPr>
        </p:nvSpPr>
        <p:spPr/>
        <p:txBody>
          <a:bodyPr/>
          <a:lstStyle>
            <a:lvl1pPr>
              <a:defRPr/>
            </a:lvl1pPr>
          </a:lstStyle>
          <a:p>
            <a:pPr>
              <a:defRPr/>
            </a:pPr>
            <a:endParaRPr lang="en-US"/>
          </a:p>
        </p:txBody>
      </p:sp>
      <p:sp>
        <p:nvSpPr>
          <p:cNvPr id="6" name="Rectangle 5"/>
          <p:cNvSpPr/>
          <p:nvPr userDrawn="1"/>
        </p:nvSpPr>
        <p:spPr bwMode="auto">
          <a:xfrm>
            <a:off x="7350126" y="6380163"/>
            <a:ext cx="1790699" cy="457200"/>
          </a:xfrm>
          <a:prstGeom prst="rect">
            <a:avLst/>
          </a:prstGeom>
          <a:ln>
            <a:headEnd type="none" w="med" len="med"/>
            <a:tailEnd type="none" w="med" len="med"/>
          </a:ln>
        </p:spPr>
        <p:style>
          <a:lnRef idx="2">
            <a:schemeClr val="accent6"/>
          </a:lnRef>
          <a:fillRef idx="1">
            <a:schemeClr val="lt1"/>
          </a:fillRef>
          <a:effectRef idx="0">
            <a:schemeClr val="accent6"/>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914400" rtl="1" eaLnBrk="1" fontAlgn="base" latinLnBrk="0" hangingPunct="1">
              <a:lnSpc>
                <a:spcPct val="100000"/>
              </a:lnSpc>
              <a:spcBef>
                <a:spcPct val="0"/>
              </a:spcBef>
              <a:spcAft>
                <a:spcPct val="0"/>
              </a:spcAft>
              <a:buClrTx/>
              <a:buSzTx/>
              <a:buFontTx/>
              <a:buNone/>
              <a:tabLst/>
            </a:pPr>
            <a:fld id="{69001E60-014B-4089-8D93-BD233F921CE7}" type="slidenum">
              <a:rPr kumimoji="0" lang="en-US" sz="2400" b="0" i="0" u="none" strike="noStrike" cap="none" normalizeH="0" baseline="0" smtClean="0">
                <a:ln>
                  <a:noFill/>
                </a:ln>
                <a:solidFill>
                  <a:srgbClr val="003399"/>
                </a:solidFill>
                <a:effectLst/>
                <a:latin typeface="Tahoma" pitchFamily="34" charset="0"/>
                <a:cs typeface="Arial" pitchFamily="34" charset="0"/>
              </a:rPr>
              <a:pPr marL="0" marR="0" indent="0" algn="ctr" defTabSz="914400" rtl="1" eaLnBrk="1" fontAlgn="base" latinLnBrk="0" hangingPunct="1">
                <a:lnSpc>
                  <a:spcPct val="100000"/>
                </a:lnSpc>
                <a:spcBef>
                  <a:spcPct val="0"/>
                </a:spcBef>
                <a:spcAft>
                  <a:spcPct val="0"/>
                </a:spcAft>
                <a:buClrTx/>
                <a:buSzTx/>
                <a:buFontTx/>
                <a:buNone/>
                <a:tabLst/>
              </a:pPr>
              <a:t>‹#›</a:t>
            </a:fld>
            <a:r>
              <a:rPr kumimoji="0" lang="en-US" sz="2400" b="0" i="0" u="none" strike="noStrike" cap="none" normalizeH="0" baseline="0" dirty="0" smtClean="0">
                <a:ln>
                  <a:noFill/>
                </a:ln>
                <a:solidFill>
                  <a:srgbClr val="003399"/>
                </a:solidFill>
                <a:effectLst/>
                <a:latin typeface="Tahoma" pitchFamily="34" charset="0"/>
                <a:cs typeface="Arial" pitchFamily="34" charset="0"/>
              </a:rPr>
              <a:t> of 25</a:t>
            </a:r>
          </a:p>
        </p:txBody>
      </p:sp>
    </p:spTree>
    <p:extLst>
      <p:ext uri="{BB962C8B-B14F-4D97-AF65-F5344CB8AC3E}">
        <p14:creationId xmlns:p14="http://schemas.microsoft.com/office/powerpoint/2010/main" val="37968605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800">
                <a:solidFill>
                  <a:srgbClr val="FF0000"/>
                </a:solidFill>
                <a:effectLst/>
              </a:defRPr>
            </a:lvl1pPr>
          </a:lstStyle>
          <a:p>
            <a:r>
              <a:rPr lang="en-US" dirty="0" smtClean="0"/>
              <a:t>Click to edit Master title style</a:t>
            </a:r>
            <a:endParaRPr lang="ar-SA" dirty="0"/>
          </a:p>
        </p:txBody>
      </p:sp>
      <p:sp>
        <p:nvSpPr>
          <p:cNvPr id="3" name="Content Placeholder 2"/>
          <p:cNvSpPr>
            <a:spLocks noGrp="1"/>
          </p:cNvSpPr>
          <p:nvPr>
            <p:ph idx="1"/>
          </p:nvPr>
        </p:nvSpPr>
        <p:spPr/>
        <p:txBody>
          <a:bodyPr/>
          <a:lstStyle>
            <a:lvl1pPr>
              <a:defRPr sz="3200">
                <a:solidFill>
                  <a:srgbClr val="000000"/>
                </a:solidFill>
                <a:effectLst/>
                <a:latin typeface="Simplified Arabic" panose="02020603050405020304" pitchFamily="18" charset="-78"/>
                <a:cs typeface="Simplified Arabic" panose="02020603050405020304" pitchFamily="18" charset="-78"/>
              </a:defRPr>
            </a:lvl1pPr>
            <a:lvl2pPr>
              <a:defRPr sz="3200">
                <a:solidFill>
                  <a:srgbClr val="000000"/>
                </a:solidFill>
                <a:effectLst/>
                <a:latin typeface="Simplified Arabic" panose="02020603050405020304" pitchFamily="18" charset="-78"/>
                <a:cs typeface="Simplified Arabic" panose="02020603050405020304" pitchFamily="18" charset="-78"/>
              </a:defRPr>
            </a:lvl2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ar-SA" dirty="0"/>
          </a:p>
        </p:txBody>
      </p:sp>
      <p:sp>
        <p:nvSpPr>
          <p:cNvPr id="4" name="Rectangle 39"/>
          <p:cNvSpPr>
            <a:spLocks noGrp="1" noChangeArrowheads="1"/>
          </p:cNvSpPr>
          <p:nvPr>
            <p:ph type="dt" sz="half" idx="10"/>
          </p:nvPr>
        </p:nvSpPr>
        <p:spPr>
          <a:xfrm>
            <a:off x="457200" y="6278563"/>
            <a:ext cx="2674640" cy="457200"/>
          </a:xfrm>
        </p:spPr>
        <p:txBody>
          <a:bodyPr/>
          <a:lstStyle>
            <a:lvl1pPr>
              <a:defRPr/>
            </a:lvl1pPr>
          </a:lstStyle>
          <a:p>
            <a:pPr>
              <a:defRPr/>
            </a:pPr>
            <a:fld id="{1E923CED-577B-4B38-9AB6-257FC70129C4}" type="datetime2">
              <a:rPr lang="en-US" smtClean="0"/>
              <a:t>Sunday, 14 June, 2020</a:t>
            </a:fld>
            <a:endParaRPr lang="en-US" dirty="0"/>
          </a:p>
        </p:txBody>
      </p:sp>
      <p:sp>
        <p:nvSpPr>
          <p:cNvPr id="5" name="Rectangle 40"/>
          <p:cNvSpPr>
            <a:spLocks noGrp="1" noChangeArrowheads="1"/>
          </p:cNvSpPr>
          <p:nvPr>
            <p:ph type="ftr" sz="quarter" idx="11"/>
          </p:nvPr>
        </p:nvSpPr>
        <p:spPr>
          <a:xfrm>
            <a:off x="3491880" y="6278563"/>
            <a:ext cx="2527920" cy="457200"/>
          </a:xfrm>
        </p:spPr>
        <p:txBody>
          <a:bodyPr/>
          <a:lstStyle>
            <a:lvl1pPr>
              <a:defRPr/>
            </a:lvl1pPr>
          </a:lstStyle>
          <a:p>
            <a:pPr>
              <a:defRPr/>
            </a:pPr>
            <a:endParaRPr lang="en-US" dirty="0"/>
          </a:p>
        </p:txBody>
      </p:sp>
      <p:sp>
        <p:nvSpPr>
          <p:cNvPr id="7" name="Rectangle 6"/>
          <p:cNvSpPr/>
          <p:nvPr userDrawn="1"/>
        </p:nvSpPr>
        <p:spPr bwMode="auto">
          <a:xfrm>
            <a:off x="7350126" y="6380163"/>
            <a:ext cx="1790699" cy="457200"/>
          </a:xfrm>
          <a:prstGeom prst="rect">
            <a:avLst/>
          </a:prstGeom>
          <a:ln>
            <a:headEnd type="none" w="med" len="med"/>
            <a:tailEnd type="none" w="med" len="med"/>
          </a:ln>
        </p:spPr>
        <p:style>
          <a:lnRef idx="2">
            <a:schemeClr val="accent6"/>
          </a:lnRef>
          <a:fillRef idx="1">
            <a:schemeClr val="lt1"/>
          </a:fillRef>
          <a:effectRef idx="0">
            <a:schemeClr val="accent6"/>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914400" rtl="1" eaLnBrk="1" fontAlgn="base" latinLnBrk="0" hangingPunct="1">
              <a:lnSpc>
                <a:spcPct val="100000"/>
              </a:lnSpc>
              <a:spcBef>
                <a:spcPct val="0"/>
              </a:spcBef>
              <a:spcAft>
                <a:spcPct val="0"/>
              </a:spcAft>
              <a:buClrTx/>
              <a:buSzTx/>
              <a:buFontTx/>
              <a:buNone/>
              <a:tabLst/>
            </a:pPr>
            <a:fld id="{69001E60-014B-4089-8D93-BD233F921CE7}" type="slidenum">
              <a:rPr kumimoji="0" lang="en-US" sz="2400" b="0" i="0" u="none" strike="noStrike" cap="none" normalizeH="0" baseline="0" smtClean="0">
                <a:ln>
                  <a:noFill/>
                </a:ln>
                <a:solidFill>
                  <a:srgbClr val="003399"/>
                </a:solidFill>
                <a:effectLst/>
                <a:latin typeface="Tahoma" pitchFamily="34" charset="0"/>
                <a:cs typeface="Arial" pitchFamily="34" charset="0"/>
              </a:rPr>
              <a:pPr marL="0" marR="0" indent="0" algn="ctr" defTabSz="914400" rtl="1" eaLnBrk="1" fontAlgn="base" latinLnBrk="0" hangingPunct="1">
                <a:lnSpc>
                  <a:spcPct val="100000"/>
                </a:lnSpc>
                <a:spcBef>
                  <a:spcPct val="0"/>
                </a:spcBef>
                <a:spcAft>
                  <a:spcPct val="0"/>
                </a:spcAft>
                <a:buClrTx/>
                <a:buSzTx/>
                <a:buFontTx/>
                <a:buNone/>
                <a:tabLst/>
              </a:pPr>
              <a:t>‹#›</a:t>
            </a:fld>
            <a:r>
              <a:rPr kumimoji="0" lang="en-US" sz="2400" b="0" i="0" u="none" strike="noStrike" cap="none" normalizeH="0" baseline="0" dirty="0" smtClean="0">
                <a:ln>
                  <a:noFill/>
                </a:ln>
                <a:solidFill>
                  <a:srgbClr val="003399"/>
                </a:solidFill>
                <a:effectLst/>
                <a:latin typeface="Tahoma" pitchFamily="34" charset="0"/>
                <a:cs typeface="Arial" pitchFamily="34" charset="0"/>
              </a:rPr>
              <a:t> of 25</a:t>
            </a:r>
          </a:p>
        </p:txBody>
      </p:sp>
    </p:spTree>
    <p:extLst>
      <p:ext uri="{BB962C8B-B14F-4D97-AF65-F5344CB8AC3E}">
        <p14:creationId xmlns:p14="http://schemas.microsoft.com/office/powerpoint/2010/main" val="12528882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S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39"/>
          <p:cNvSpPr>
            <a:spLocks noGrp="1" noChangeArrowheads="1"/>
          </p:cNvSpPr>
          <p:nvPr>
            <p:ph type="dt" sz="half" idx="10"/>
          </p:nvPr>
        </p:nvSpPr>
        <p:spPr/>
        <p:txBody>
          <a:bodyPr/>
          <a:lstStyle>
            <a:lvl1pPr>
              <a:defRPr/>
            </a:lvl1pPr>
          </a:lstStyle>
          <a:p>
            <a:pPr>
              <a:defRPr/>
            </a:pPr>
            <a:fld id="{7C709CE3-2814-4CEC-B1BB-7DE74E55D960}" type="datetime2">
              <a:rPr lang="en-US" smtClean="0"/>
              <a:t>Sunday, 14 June, 2020</a:t>
            </a:fld>
            <a:endParaRPr lang="en-US"/>
          </a:p>
        </p:txBody>
      </p:sp>
      <p:sp>
        <p:nvSpPr>
          <p:cNvPr id="5" name="Rectangle 40"/>
          <p:cNvSpPr>
            <a:spLocks noGrp="1" noChangeArrowheads="1"/>
          </p:cNvSpPr>
          <p:nvPr>
            <p:ph type="ftr" sz="quarter" idx="11"/>
          </p:nvPr>
        </p:nvSpPr>
        <p:spPr/>
        <p:txBody>
          <a:bodyPr/>
          <a:lstStyle>
            <a:lvl1pPr>
              <a:defRPr/>
            </a:lvl1pPr>
          </a:lstStyle>
          <a:p>
            <a:pPr>
              <a:defRPr/>
            </a:pPr>
            <a:endParaRPr lang="en-US"/>
          </a:p>
        </p:txBody>
      </p:sp>
      <p:sp>
        <p:nvSpPr>
          <p:cNvPr id="7" name="Rectangle 6"/>
          <p:cNvSpPr/>
          <p:nvPr userDrawn="1"/>
        </p:nvSpPr>
        <p:spPr bwMode="auto">
          <a:xfrm>
            <a:off x="7350126" y="6380163"/>
            <a:ext cx="1790699" cy="457200"/>
          </a:xfrm>
          <a:prstGeom prst="rect">
            <a:avLst/>
          </a:prstGeom>
          <a:ln>
            <a:headEnd type="none" w="med" len="med"/>
            <a:tailEnd type="none" w="med" len="med"/>
          </a:ln>
        </p:spPr>
        <p:style>
          <a:lnRef idx="2">
            <a:schemeClr val="accent6"/>
          </a:lnRef>
          <a:fillRef idx="1">
            <a:schemeClr val="lt1"/>
          </a:fillRef>
          <a:effectRef idx="0">
            <a:schemeClr val="accent6"/>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914400" rtl="1" eaLnBrk="1" fontAlgn="base" latinLnBrk="0" hangingPunct="1">
              <a:lnSpc>
                <a:spcPct val="100000"/>
              </a:lnSpc>
              <a:spcBef>
                <a:spcPct val="0"/>
              </a:spcBef>
              <a:spcAft>
                <a:spcPct val="0"/>
              </a:spcAft>
              <a:buClrTx/>
              <a:buSzTx/>
              <a:buFontTx/>
              <a:buNone/>
              <a:tabLst/>
            </a:pPr>
            <a:fld id="{69001E60-014B-4089-8D93-BD233F921CE7}" type="slidenum">
              <a:rPr kumimoji="0" lang="en-US" sz="2400" b="0" i="0" u="none" strike="noStrike" cap="none" normalizeH="0" baseline="0" smtClean="0">
                <a:ln>
                  <a:noFill/>
                </a:ln>
                <a:solidFill>
                  <a:srgbClr val="003399"/>
                </a:solidFill>
                <a:effectLst/>
                <a:latin typeface="Tahoma" pitchFamily="34" charset="0"/>
                <a:cs typeface="Arial" pitchFamily="34" charset="0"/>
              </a:rPr>
              <a:pPr marL="0" marR="0" indent="0" algn="ctr" defTabSz="914400" rtl="1" eaLnBrk="1" fontAlgn="base" latinLnBrk="0" hangingPunct="1">
                <a:lnSpc>
                  <a:spcPct val="100000"/>
                </a:lnSpc>
                <a:spcBef>
                  <a:spcPct val="0"/>
                </a:spcBef>
                <a:spcAft>
                  <a:spcPct val="0"/>
                </a:spcAft>
                <a:buClrTx/>
                <a:buSzTx/>
                <a:buFontTx/>
                <a:buNone/>
                <a:tabLst/>
              </a:pPr>
              <a:t>‹#›</a:t>
            </a:fld>
            <a:r>
              <a:rPr kumimoji="0" lang="en-US" sz="2400" b="0" i="0" u="none" strike="noStrike" cap="none" normalizeH="0" baseline="0" dirty="0" smtClean="0">
                <a:ln>
                  <a:noFill/>
                </a:ln>
                <a:solidFill>
                  <a:srgbClr val="003399"/>
                </a:solidFill>
                <a:effectLst/>
                <a:latin typeface="Tahoma" pitchFamily="34" charset="0"/>
                <a:cs typeface="Arial" pitchFamily="34" charset="0"/>
              </a:rPr>
              <a:t> of 25</a:t>
            </a:r>
          </a:p>
        </p:txBody>
      </p:sp>
    </p:spTree>
    <p:extLst>
      <p:ext uri="{BB962C8B-B14F-4D97-AF65-F5344CB8AC3E}">
        <p14:creationId xmlns:p14="http://schemas.microsoft.com/office/powerpoint/2010/main" val="36062319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SA"/>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5" name="Rectangle 39"/>
          <p:cNvSpPr>
            <a:spLocks noGrp="1" noChangeArrowheads="1"/>
          </p:cNvSpPr>
          <p:nvPr>
            <p:ph type="dt" sz="half" idx="10"/>
          </p:nvPr>
        </p:nvSpPr>
        <p:spPr/>
        <p:txBody>
          <a:bodyPr/>
          <a:lstStyle>
            <a:lvl1pPr>
              <a:defRPr/>
            </a:lvl1pPr>
          </a:lstStyle>
          <a:p>
            <a:pPr>
              <a:defRPr/>
            </a:pPr>
            <a:fld id="{847B9747-E559-42B7-972E-7C4F8381202E}" type="datetime2">
              <a:rPr lang="en-US" smtClean="0"/>
              <a:t>Sunday, 14 June, 2020</a:t>
            </a:fld>
            <a:endParaRPr lang="en-US"/>
          </a:p>
        </p:txBody>
      </p:sp>
      <p:sp>
        <p:nvSpPr>
          <p:cNvPr id="6" name="Rectangle 40"/>
          <p:cNvSpPr>
            <a:spLocks noGrp="1" noChangeArrowheads="1"/>
          </p:cNvSpPr>
          <p:nvPr>
            <p:ph type="ftr" sz="quarter" idx="11"/>
          </p:nvPr>
        </p:nvSpPr>
        <p:spPr/>
        <p:txBody>
          <a:bodyPr/>
          <a:lstStyle>
            <a:lvl1pPr>
              <a:defRPr/>
            </a:lvl1pPr>
          </a:lstStyle>
          <a:p>
            <a:pPr>
              <a:defRPr/>
            </a:pPr>
            <a:endParaRPr lang="en-US"/>
          </a:p>
        </p:txBody>
      </p:sp>
      <p:sp>
        <p:nvSpPr>
          <p:cNvPr id="8" name="Rectangle 7"/>
          <p:cNvSpPr/>
          <p:nvPr userDrawn="1"/>
        </p:nvSpPr>
        <p:spPr bwMode="auto">
          <a:xfrm>
            <a:off x="7350126" y="6380163"/>
            <a:ext cx="1790699" cy="457200"/>
          </a:xfrm>
          <a:prstGeom prst="rect">
            <a:avLst/>
          </a:prstGeom>
          <a:ln>
            <a:headEnd type="none" w="med" len="med"/>
            <a:tailEnd type="none" w="med" len="med"/>
          </a:ln>
        </p:spPr>
        <p:style>
          <a:lnRef idx="2">
            <a:schemeClr val="accent6"/>
          </a:lnRef>
          <a:fillRef idx="1">
            <a:schemeClr val="lt1"/>
          </a:fillRef>
          <a:effectRef idx="0">
            <a:schemeClr val="accent6"/>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914400" rtl="1" eaLnBrk="1" fontAlgn="base" latinLnBrk="0" hangingPunct="1">
              <a:lnSpc>
                <a:spcPct val="100000"/>
              </a:lnSpc>
              <a:spcBef>
                <a:spcPct val="0"/>
              </a:spcBef>
              <a:spcAft>
                <a:spcPct val="0"/>
              </a:spcAft>
              <a:buClrTx/>
              <a:buSzTx/>
              <a:buFontTx/>
              <a:buNone/>
              <a:tabLst/>
            </a:pPr>
            <a:fld id="{69001E60-014B-4089-8D93-BD233F921CE7}" type="slidenum">
              <a:rPr kumimoji="0" lang="en-US" sz="2400" b="0" i="0" u="none" strike="noStrike" cap="none" normalizeH="0" baseline="0" smtClean="0">
                <a:ln>
                  <a:noFill/>
                </a:ln>
                <a:solidFill>
                  <a:srgbClr val="003399"/>
                </a:solidFill>
                <a:effectLst/>
                <a:latin typeface="Tahoma" pitchFamily="34" charset="0"/>
                <a:cs typeface="Arial" pitchFamily="34" charset="0"/>
              </a:rPr>
              <a:pPr marL="0" marR="0" indent="0" algn="ctr" defTabSz="914400" rtl="1" eaLnBrk="1" fontAlgn="base" latinLnBrk="0" hangingPunct="1">
                <a:lnSpc>
                  <a:spcPct val="100000"/>
                </a:lnSpc>
                <a:spcBef>
                  <a:spcPct val="0"/>
                </a:spcBef>
                <a:spcAft>
                  <a:spcPct val="0"/>
                </a:spcAft>
                <a:buClrTx/>
                <a:buSzTx/>
                <a:buFontTx/>
                <a:buNone/>
                <a:tabLst/>
              </a:pPr>
              <a:t>‹#›</a:t>
            </a:fld>
            <a:r>
              <a:rPr kumimoji="0" lang="en-US" sz="2400" b="0" i="0" u="none" strike="noStrike" cap="none" normalizeH="0" baseline="0" dirty="0" smtClean="0">
                <a:ln>
                  <a:noFill/>
                </a:ln>
                <a:solidFill>
                  <a:srgbClr val="003399"/>
                </a:solidFill>
                <a:effectLst/>
                <a:latin typeface="Tahoma" pitchFamily="34" charset="0"/>
                <a:cs typeface="Arial" pitchFamily="34" charset="0"/>
              </a:rPr>
              <a:t> of 25</a:t>
            </a:r>
          </a:p>
        </p:txBody>
      </p:sp>
    </p:spTree>
    <p:extLst>
      <p:ext uri="{BB962C8B-B14F-4D97-AF65-F5344CB8AC3E}">
        <p14:creationId xmlns:p14="http://schemas.microsoft.com/office/powerpoint/2010/main" val="34744445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ar-S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7" name="Rectangle 39"/>
          <p:cNvSpPr>
            <a:spLocks noGrp="1" noChangeArrowheads="1"/>
          </p:cNvSpPr>
          <p:nvPr>
            <p:ph type="dt" sz="half" idx="10"/>
          </p:nvPr>
        </p:nvSpPr>
        <p:spPr/>
        <p:txBody>
          <a:bodyPr/>
          <a:lstStyle>
            <a:lvl1pPr>
              <a:defRPr/>
            </a:lvl1pPr>
          </a:lstStyle>
          <a:p>
            <a:pPr>
              <a:defRPr/>
            </a:pPr>
            <a:fld id="{351FD8EF-2E59-4A80-B843-ED90973B57B0}" type="datetime2">
              <a:rPr lang="en-US" smtClean="0"/>
              <a:t>Sunday, 14 June, 2020</a:t>
            </a:fld>
            <a:endParaRPr lang="en-US"/>
          </a:p>
        </p:txBody>
      </p:sp>
      <p:sp>
        <p:nvSpPr>
          <p:cNvPr id="8" name="Rectangle 40"/>
          <p:cNvSpPr>
            <a:spLocks noGrp="1" noChangeArrowheads="1"/>
          </p:cNvSpPr>
          <p:nvPr>
            <p:ph type="ftr" sz="quarter" idx="11"/>
          </p:nvPr>
        </p:nvSpPr>
        <p:spPr/>
        <p:txBody>
          <a:bodyPr/>
          <a:lstStyle>
            <a:lvl1pPr>
              <a:defRPr/>
            </a:lvl1pPr>
          </a:lstStyle>
          <a:p>
            <a:pPr>
              <a:defRPr/>
            </a:pPr>
            <a:endParaRPr lang="en-US"/>
          </a:p>
        </p:txBody>
      </p:sp>
      <p:sp>
        <p:nvSpPr>
          <p:cNvPr id="9" name="Rectangle 41"/>
          <p:cNvSpPr>
            <a:spLocks noGrp="1" noChangeArrowheads="1"/>
          </p:cNvSpPr>
          <p:nvPr>
            <p:ph type="sldNum" sz="quarter" idx="12"/>
          </p:nvPr>
        </p:nvSpPr>
        <p:spPr>
          <a:xfrm>
            <a:off x="6553200" y="6278563"/>
            <a:ext cx="2133600" cy="457200"/>
          </a:xfrm>
          <a:prstGeom prst="rect">
            <a:avLst/>
          </a:prstGeom>
        </p:spPr>
        <p:txBody>
          <a:bodyPr/>
          <a:lstStyle>
            <a:lvl1pPr>
              <a:defRPr/>
            </a:lvl1pPr>
          </a:lstStyle>
          <a:p>
            <a:pPr>
              <a:defRPr/>
            </a:pPr>
            <a:fld id="{148CA515-F9E2-477B-97EA-3FF1A47A1EE8}" type="slidenum">
              <a:rPr lang="ar-SA" altLang="en-US"/>
              <a:pPr>
                <a:defRPr/>
              </a:pPr>
              <a:t>‹#›</a:t>
            </a:fld>
            <a:endParaRPr lang="en-US" altLang="en-US"/>
          </a:p>
        </p:txBody>
      </p:sp>
    </p:spTree>
    <p:extLst>
      <p:ext uri="{BB962C8B-B14F-4D97-AF65-F5344CB8AC3E}">
        <p14:creationId xmlns:p14="http://schemas.microsoft.com/office/powerpoint/2010/main" val="6941281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SA"/>
          </a:p>
        </p:txBody>
      </p:sp>
      <p:sp>
        <p:nvSpPr>
          <p:cNvPr id="3" name="Rectangle 39"/>
          <p:cNvSpPr>
            <a:spLocks noGrp="1" noChangeArrowheads="1"/>
          </p:cNvSpPr>
          <p:nvPr>
            <p:ph type="dt" sz="half" idx="10"/>
          </p:nvPr>
        </p:nvSpPr>
        <p:spPr/>
        <p:txBody>
          <a:bodyPr/>
          <a:lstStyle>
            <a:lvl1pPr>
              <a:defRPr/>
            </a:lvl1pPr>
          </a:lstStyle>
          <a:p>
            <a:pPr>
              <a:defRPr/>
            </a:pPr>
            <a:fld id="{7C916DE1-6653-49C5-9D22-AC7251AB3F2B}" type="datetime2">
              <a:rPr lang="en-US" smtClean="0"/>
              <a:t>Sunday, 14 June, 2020</a:t>
            </a:fld>
            <a:endParaRPr lang="en-US"/>
          </a:p>
        </p:txBody>
      </p:sp>
      <p:sp>
        <p:nvSpPr>
          <p:cNvPr id="4" name="Rectangle 40"/>
          <p:cNvSpPr>
            <a:spLocks noGrp="1" noChangeArrowheads="1"/>
          </p:cNvSpPr>
          <p:nvPr>
            <p:ph type="ftr" sz="quarter" idx="11"/>
          </p:nvPr>
        </p:nvSpPr>
        <p:spPr/>
        <p:txBody>
          <a:bodyPr/>
          <a:lstStyle>
            <a:lvl1pPr>
              <a:defRPr/>
            </a:lvl1pPr>
          </a:lstStyle>
          <a:p>
            <a:pPr>
              <a:defRPr/>
            </a:pPr>
            <a:endParaRPr lang="en-US"/>
          </a:p>
        </p:txBody>
      </p:sp>
      <p:sp>
        <p:nvSpPr>
          <p:cNvPr id="6" name="Rectangle 5"/>
          <p:cNvSpPr/>
          <p:nvPr userDrawn="1"/>
        </p:nvSpPr>
        <p:spPr bwMode="auto">
          <a:xfrm>
            <a:off x="7350126" y="6380163"/>
            <a:ext cx="1790699" cy="457200"/>
          </a:xfrm>
          <a:prstGeom prst="rect">
            <a:avLst/>
          </a:prstGeom>
          <a:ln>
            <a:headEnd type="none" w="med" len="med"/>
            <a:tailEnd type="none" w="med" len="med"/>
          </a:ln>
        </p:spPr>
        <p:style>
          <a:lnRef idx="2">
            <a:schemeClr val="accent6"/>
          </a:lnRef>
          <a:fillRef idx="1">
            <a:schemeClr val="lt1"/>
          </a:fillRef>
          <a:effectRef idx="0">
            <a:schemeClr val="accent6"/>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914400" rtl="1" eaLnBrk="1" fontAlgn="base" latinLnBrk="0" hangingPunct="1">
              <a:lnSpc>
                <a:spcPct val="100000"/>
              </a:lnSpc>
              <a:spcBef>
                <a:spcPct val="0"/>
              </a:spcBef>
              <a:spcAft>
                <a:spcPct val="0"/>
              </a:spcAft>
              <a:buClrTx/>
              <a:buSzTx/>
              <a:buFontTx/>
              <a:buNone/>
              <a:tabLst/>
            </a:pPr>
            <a:fld id="{69001E60-014B-4089-8D93-BD233F921CE7}" type="slidenum">
              <a:rPr kumimoji="0" lang="en-US" sz="2400" b="0" i="0" u="none" strike="noStrike" cap="none" normalizeH="0" baseline="0" smtClean="0">
                <a:ln>
                  <a:noFill/>
                </a:ln>
                <a:solidFill>
                  <a:srgbClr val="003399"/>
                </a:solidFill>
                <a:effectLst/>
                <a:latin typeface="Tahoma" pitchFamily="34" charset="0"/>
                <a:cs typeface="Arial" pitchFamily="34" charset="0"/>
              </a:rPr>
              <a:pPr marL="0" marR="0" indent="0" algn="ctr" defTabSz="914400" rtl="1" eaLnBrk="1" fontAlgn="base" latinLnBrk="0" hangingPunct="1">
                <a:lnSpc>
                  <a:spcPct val="100000"/>
                </a:lnSpc>
                <a:spcBef>
                  <a:spcPct val="0"/>
                </a:spcBef>
                <a:spcAft>
                  <a:spcPct val="0"/>
                </a:spcAft>
                <a:buClrTx/>
                <a:buSzTx/>
                <a:buFontTx/>
                <a:buNone/>
                <a:tabLst/>
              </a:pPr>
              <a:t>‹#›</a:t>
            </a:fld>
            <a:r>
              <a:rPr kumimoji="0" lang="en-US" sz="2400" b="0" i="0" u="none" strike="noStrike" cap="none" normalizeH="0" baseline="0" dirty="0" smtClean="0">
                <a:ln>
                  <a:noFill/>
                </a:ln>
                <a:solidFill>
                  <a:srgbClr val="003399"/>
                </a:solidFill>
                <a:effectLst/>
                <a:latin typeface="Tahoma" pitchFamily="34" charset="0"/>
                <a:cs typeface="Arial" pitchFamily="34" charset="0"/>
              </a:rPr>
              <a:t> of 25</a:t>
            </a:r>
          </a:p>
        </p:txBody>
      </p:sp>
    </p:spTree>
    <p:extLst>
      <p:ext uri="{BB962C8B-B14F-4D97-AF65-F5344CB8AC3E}">
        <p14:creationId xmlns:p14="http://schemas.microsoft.com/office/powerpoint/2010/main" val="17831945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ectangle 39"/>
          <p:cNvSpPr>
            <a:spLocks noGrp="1" noChangeArrowheads="1"/>
          </p:cNvSpPr>
          <p:nvPr>
            <p:ph type="dt" sz="half" idx="10"/>
          </p:nvPr>
        </p:nvSpPr>
        <p:spPr/>
        <p:txBody>
          <a:bodyPr/>
          <a:lstStyle>
            <a:lvl1pPr>
              <a:defRPr/>
            </a:lvl1pPr>
          </a:lstStyle>
          <a:p>
            <a:pPr>
              <a:defRPr/>
            </a:pPr>
            <a:fld id="{3C727E52-9E9C-491D-9651-C1D57F9A27DF}" type="datetime2">
              <a:rPr lang="en-US" smtClean="0"/>
              <a:t>Sunday, 14 June, 2020</a:t>
            </a:fld>
            <a:endParaRPr lang="en-US"/>
          </a:p>
        </p:txBody>
      </p:sp>
      <p:sp>
        <p:nvSpPr>
          <p:cNvPr id="3" name="Rectangle 40"/>
          <p:cNvSpPr>
            <a:spLocks noGrp="1" noChangeArrowheads="1"/>
          </p:cNvSpPr>
          <p:nvPr>
            <p:ph type="ftr" sz="quarter" idx="11"/>
          </p:nvPr>
        </p:nvSpPr>
        <p:spPr/>
        <p:txBody>
          <a:bodyPr/>
          <a:lstStyle>
            <a:lvl1pPr>
              <a:defRPr/>
            </a:lvl1pPr>
          </a:lstStyle>
          <a:p>
            <a:pPr>
              <a:defRPr/>
            </a:pPr>
            <a:endParaRPr lang="en-US"/>
          </a:p>
        </p:txBody>
      </p:sp>
      <p:sp>
        <p:nvSpPr>
          <p:cNvPr id="5" name="Rectangle 4"/>
          <p:cNvSpPr/>
          <p:nvPr userDrawn="1"/>
        </p:nvSpPr>
        <p:spPr bwMode="auto">
          <a:xfrm>
            <a:off x="7350126" y="6380163"/>
            <a:ext cx="1790699" cy="457200"/>
          </a:xfrm>
          <a:prstGeom prst="rect">
            <a:avLst/>
          </a:prstGeom>
          <a:ln>
            <a:headEnd type="none" w="med" len="med"/>
            <a:tailEnd type="none" w="med" len="med"/>
          </a:ln>
        </p:spPr>
        <p:style>
          <a:lnRef idx="2">
            <a:schemeClr val="accent6"/>
          </a:lnRef>
          <a:fillRef idx="1">
            <a:schemeClr val="lt1"/>
          </a:fillRef>
          <a:effectRef idx="0">
            <a:schemeClr val="accent6"/>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914400" rtl="1" eaLnBrk="1" fontAlgn="base" latinLnBrk="0" hangingPunct="1">
              <a:lnSpc>
                <a:spcPct val="100000"/>
              </a:lnSpc>
              <a:spcBef>
                <a:spcPct val="0"/>
              </a:spcBef>
              <a:spcAft>
                <a:spcPct val="0"/>
              </a:spcAft>
              <a:buClrTx/>
              <a:buSzTx/>
              <a:buFontTx/>
              <a:buNone/>
              <a:tabLst/>
            </a:pPr>
            <a:fld id="{69001E60-014B-4089-8D93-BD233F921CE7}" type="slidenum">
              <a:rPr kumimoji="0" lang="en-US" sz="2400" b="0" i="0" u="none" strike="noStrike" cap="none" normalizeH="0" baseline="0" smtClean="0">
                <a:ln>
                  <a:noFill/>
                </a:ln>
                <a:solidFill>
                  <a:srgbClr val="003399"/>
                </a:solidFill>
                <a:effectLst/>
                <a:latin typeface="Tahoma" pitchFamily="34" charset="0"/>
                <a:cs typeface="Arial" pitchFamily="34" charset="0"/>
              </a:rPr>
              <a:pPr marL="0" marR="0" indent="0" algn="ctr" defTabSz="914400" rtl="1" eaLnBrk="1" fontAlgn="base" latinLnBrk="0" hangingPunct="1">
                <a:lnSpc>
                  <a:spcPct val="100000"/>
                </a:lnSpc>
                <a:spcBef>
                  <a:spcPct val="0"/>
                </a:spcBef>
                <a:spcAft>
                  <a:spcPct val="0"/>
                </a:spcAft>
                <a:buClrTx/>
                <a:buSzTx/>
                <a:buFontTx/>
                <a:buNone/>
                <a:tabLst/>
              </a:pPr>
              <a:t>‹#›</a:t>
            </a:fld>
            <a:r>
              <a:rPr kumimoji="0" lang="en-US" sz="2400" b="0" i="0" u="none" strike="noStrike" cap="none" normalizeH="0" baseline="0" dirty="0" smtClean="0">
                <a:ln>
                  <a:noFill/>
                </a:ln>
                <a:solidFill>
                  <a:srgbClr val="003399"/>
                </a:solidFill>
                <a:effectLst/>
                <a:latin typeface="Tahoma" pitchFamily="34" charset="0"/>
                <a:cs typeface="Arial" pitchFamily="34" charset="0"/>
              </a:rPr>
              <a:t> of 25</a:t>
            </a:r>
          </a:p>
        </p:txBody>
      </p:sp>
    </p:spTree>
    <p:extLst>
      <p:ext uri="{BB962C8B-B14F-4D97-AF65-F5344CB8AC3E}">
        <p14:creationId xmlns:p14="http://schemas.microsoft.com/office/powerpoint/2010/main" val="35462370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S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39"/>
          <p:cNvSpPr>
            <a:spLocks noGrp="1" noChangeArrowheads="1"/>
          </p:cNvSpPr>
          <p:nvPr>
            <p:ph type="dt" sz="half" idx="10"/>
          </p:nvPr>
        </p:nvSpPr>
        <p:spPr/>
        <p:txBody>
          <a:bodyPr/>
          <a:lstStyle>
            <a:lvl1pPr>
              <a:defRPr/>
            </a:lvl1pPr>
          </a:lstStyle>
          <a:p>
            <a:pPr>
              <a:defRPr/>
            </a:pPr>
            <a:fld id="{25CAC642-95D7-456B-8764-D8ECE01F889F}" type="datetime2">
              <a:rPr lang="en-US" smtClean="0"/>
              <a:t>Sunday, 14 June, 2020</a:t>
            </a:fld>
            <a:endParaRPr lang="en-US"/>
          </a:p>
        </p:txBody>
      </p:sp>
      <p:sp>
        <p:nvSpPr>
          <p:cNvPr id="6" name="Rectangle 40"/>
          <p:cNvSpPr>
            <a:spLocks noGrp="1" noChangeArrowheads="1"/>
          </p:cNvSpPr>
          <p:nvPr>
            <p:ph type="ftr" sz="quarter" idx="11"/>
          </p:nvPr>
        </p:nvSpPr>
        <p:spPr/>
        <p:txBody>
          <a:bodyPr/>
          <a:lstStyle>
            <a:lvl1pPr>
              <a:defRPr/>
            </a:lvl1pPr>
          </a:lstStyle>
          <a:p>
            <a:pPr>
              <a:defRPr/>
            </a:pPr>
            <a:endParaRPr lang="en-US"/>
          </a:p>
        </p:txBody>
      </p:sp>
      <p:sp>
        <p:nvSpPr>
          <p:cNvPr id="7" name="Rectangle 41"/>
          <p:cNvSpPr>
            <a:spLocks noGrp="1" noChangeArrowheads="1"/>
          </p:cNvSpPr>
          <p:nvPr>
            <p:ph type="sldNum" sz="quarter" idx="12"/>
          </p:nvPr>
        </p:nvSpPr>
        <p:spPr>
          <a:xfrm>
            <a:off x="6553200" y="6278563"/>
            <a:ext cx="2133600" cy="457200"/>
          </a:xfrm>
          <a:prstGeom prst="rect">
            <a:avLst/>
          </a:prstGeom>
        </p:spPr>
        <p:txBody>
          <a:bodyPr/>
          <a:lstStyle>
            <a:lvl1pPr>
              <a:defRPr/>
            </a:lvl1pPr>
          </a:lstStyle>
          <a:p>
            <a:pPr>
              <a:defRPr/>
            </a:pPr>
            <a:fld id="{614DFFD5-6E89-4C88-B988-39A23E4C2C15}" type="slidenum">
              <a:rPr lang="ar-SA" altLang="en-US"/>
              <a:pPr>
                <a:defRPr/>
              </a:pPr>
              <a:t>‹#›</a:t>
            </a:fld>
            <a:endParaRPr lang="en-US" altLang="en-US"/>
          </a:p>
        </p:txBody>
      </p:sp>
    </p:spTree>
    <p:extLst>
      <p:ext uri="{BB962C8B-B14F-4D97-AF65-F5344CB8AC3E}">
        <p14:creationId xmlns:p14="http://schemas.microsoft.com/office/powerpoint/2010/main" val="10794917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S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ar-SA"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39"/>
          <p:cNvSpPr>
            <a:spLocks noGrp="1" noChangeArrowheads="1"/>
          </p:cNvSpPr>
          <p:nvPr>
            <p:ph type="dt" sz="half" idx="10"/>
          </p:nvPr>
        </p:nvSpPr>
        <p:spPr/>
        <p:txBody>
          <a:bodyPr/>
          <a:lstStyle>
            <a:lvl1pPr>
              <a:defRPr/>
            </a:lvl1pPr>
          </a:lstStyle>
          <a:p>
            <a:pPr>
              <a:defRPr/>
            </a:pPr>
            <a:fld id="{30E9681F-7574-4B22-864E-905339D50195}" type="datetime2">
              <a:rPr lang="en-US" smtClean="0"/>
              <a:t>Sunday, 14 June, 2020</a:t>
            </a:fld>
            <a:endParaRPr lang="en-US"/>
          </a:p>
        </p:txBody>
      </p:sp>
      <p:sp>
        <p:nvSpPr>
          <p:cNvPr id="6" name="Rectangle 40"/>
          <p:cNvSpPr>
            <a:spLocks noGrp="1" noChangeArrowheads="1"/>
          </p:cNvSpPr>
          <p:nvPr>
            <p:ph type="ftr" sz="quarter" idx="11"/>
          </p:nvPr>
        </p:nvSpPr>
        <p:spPr/>
        <p:txBody>
          <a:bodyPr/>
          <a:lstStyle>
            <a:lvl1pPr>
              <a:defRPr/>
            </a:lvl1pPr>
          </a:lstStyle>
          <a:p>
            <a:pPr>
              <a:defRPr/>
            </a:pPr>
            <a:endParaRPr lang="en-US"/>
          </a:p>
        </p:txBody>
      </p:sp>
      <p:sp>
        <p:nvSpPr>
          <p:cNvPr id="7" name="Rectangle 41"/>
          <p:cNvSpPr>
            <a:spLocks noGrp="1" noChangeArrowheads="1"/>
          </p:cNvSpPr>
          <p:nvPr>
            <p:ph type="sldNum" sz="quarter" idx="12"/>
          </p:nvPr>
        </p:nvSpPr>
        <p:spPr>
          <a:xfrm>
            <a:off x="6553200" y="6278563"/>
            <a:ext cx="2133600" cy="457200"/>
          </a:xfrm>
          <a:prstGeom prst="rect">
            <a:avLst/>
          </a:prstGeom>
        </p:spPr>
        <p:txBody>
          <a:bodyPr/>
          <a:lstStyle>
            <a:lvl1pPr>
              <a:defRPr/>
            </a:lvl1pPr>
          </a:lstStyle>
          <a:p>
            <a:pPr>
              <a:defRPr/>
            </a:pPr>
            <a:fld id="{725A67C8-4CFF-48B7-BA83-86BA2917BFFA}" type="slidenum">
              <a:rPr lang="ar-SA" altLang="en-US"/>
              <a:pPr>
                <a:defRPr/>
              </a:pPr>
              <a:t>‹#›</a:t>
            </a:fld>
            <a:endParaRPr lang="en-US" altLang="en-US"/>
          </a:p>
        </p:txBody>
      </p:sp>
    </p:spTree>
    <p:extLst>
      <p:ext uri="{BB962C8B-B14F-4D97-AF65-F5344CB8AC3E}">
        <p14:creationId xmlns:p14="http://schemas.microsoft.com/office/powerpoint/2010/main" val="22499502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shadeToTitle="1">
        <a:gradFill flip="none" rotWithShape="1">
          <a:gsLst>
            <a:gs pos="0">
              <a:srgbClr val="92D050"/>
            </a:gs>
            <a:gs pos="74000">
              <a:schemeClr val="accent5">
                <a:lumMod val="45000"/>
                <a:lumOff val="55000"/>
              </a:schemeClr>
            </a:gs>
            <a:gs pos="83000">
              <a:schemeClr val="accent5">
                <a:lumMod val="45000"/>
                <a:lumOff val="55000"/>
              </a:schemeClr>
            </a:gs>
            <a:gs pos="100000">
              <a:schemeClr val="accent5">
                <a:lumMod val="30000"/>
                <a:lumOff val="70000"/>
              </a:schemeClr>
            </a:gs>
          </a:gsLst>
          <a:lin ang="5400000" scaled="1"/>
          <a:tileRect/>
        </a:gra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3800475" y="1789113"/>
            <a:ext cx="5340350" cy="5056187"/>
            <a:chOff x="2394" y="1127"/>
            <a:chExt cx="3364" cy="3185"/>
          </a:xfrm>
        </p:grpSpPr>
        <p:sp>
          <p:nvSpPr>
            <p:cNvPr id="27651" name="Rectangle 3"/>
            <p:cNvSpPr>
              <a:spLocks noChangeArrowheads="1"/>
            </p:cNvSpPr>
            <p:nvPr userDrawn="1"/>
          </p:nvSpPr>
          <p:spPr bwMode="ltGray">
            <a:xfrm>
              <a:off x="4230" y="1365"/>
              <a:ext cx="197" cy="102"/>
            </a:xfrm>
            <a:prstGeom prst="rect">
              <a:avLst/>
            </a:prstGeom>
            <a:gradFill rotWithShape="0">
              <a:gsLst>
                <a:gs pos="0">
                  <a:schemeClr val="bg2"/>
                </a:gs>
                <a:gs pos="100000">
                  <a:schemeClr val="bg2">
                    <a:gamma/>
                    <a:tint val="81961"/>
                    <a:invGamma/>
                  </a:schemeClr>
                </a:gs>
              </a:gsLst>
              <a:lin ang="5400000" scaled="1"/>
            </a:gradFill>
            <a:ln w="9525">
              <a:noFill/>
              <a:miter lim="800000"/>
              <a:headEnd/>
              <a:tailEnd/>
            </a:ln>
            <a:effectLst/>
          </p:spPr>
          <p:txBody>
            <a:bodyPr/>
            <a:lstStyle/>
            <a:p>
              <a:pPr rtl="1" eaLnBrk="1" hangingPunct="1">
                <a:defRPr/>
              </a:pPr>
              <a:endParaRPr lang="ar-SA"/>
            </a:p>
          </p:txBody>
        </p:sp>
        <p:sp>
          <p:nvSpPr>
            <p:cNvPr id="27652" name="Oval 4"/>
            <p:cNvSpPr>
              <a:spLocks noChangeArrowheads="1"/>
            </p:cNvSpPr>
            <p:nvPr userDrawn="1"/>
          </p:nvSpPr>
          <p:spPr bwMode="ltGray">
            <a:xfrm>
              <a:off x="4299" y="1185"/>
              <a:ext cx="47" cy="47"/>
            </a:xfrm>
            <a:prstGeom prst="ellipse">
              <a:avLst/>
            </a:prstGeom>
            <a:gradFill rotWithShape="0">
              <a:gsLst>
                <a:gs pos="0">
                  <a:schemeClr val="bg2"/>
                </a:gs>
                <a:gs pos="100000">
                  <a:schemeClr val="bg2">
                    <a:gamma/>
                    <a:tint val="81961"/>
                    <a:invGamma/>
                  </a:schemeClr>
                </a:gs>
              </a:gsLst>
              <a:lin ang="5400000" scaled="1"/>
            </a:gradFill>
            <a:ln w="9525">
              <a:noFill/>
              <a:round/>
              <a:headEnd/>
              <a:tailEnd/>
            </a:ln>
            <a:effectLst/>
          </p:spPr>
          <p:txBody>
            <a:bodyPr/>
            <a:lstStyle/>
            <a:p>
              <a:pPr rtl="1" eaLnBrk="1" hangingPunct="1">
                <a:defRPr/>
              </a:pPr>
              <a:endParaRPr lang="ar-SA"/>
            </a:p>
          </p:txBody>
        </p:sp>
        <p:sp>
          <p:nvSpPr>
            <p:cNvPr id="27653" name="Rectangle 5"/>
            <p:cNvSpPr>
              <a:spLocks noChangeArrowheads="1"/>
            </p:cNvSpPr>
            <p:nvPr userDrawn="1"/>
          </p:nvSpPr>
          <p:spPr bwMode="ltGray">
            <a:xfrm rot="995337">
              <a:off x="5205" y="1495"/>
              <a:ext cx="6" cy="2073"/>
            </a:xfrm>
            <a:prstGeom prst="rect">
              <a:avLst/>
            </a:prstGeom>
            <a:gradFill rotWithShape="0">
              <a:gsLst>
                <a:gs pos="0">
                  <a:schemeClr val="bg2"/>
                </a:gs>
                <a:gs pos="100000">
                  <a:schemeClr val="bg2">
                    <a:gamma/>
                    <a:tint val="81961"/>
                    <a:invGamma/>
                  </a:schemeClr>
                </a:gs>
              </a:gsLst>
              <a:lin ang="5400000" scaled="1"/>
            </a:gradFill>
            <a:ln w="9525">
              <a:noFill/>
              <a:miter lim="800000"/>
              <a:headEnd/>
              <a:tailEnd/>
            </a:ln>
            <a:effectLst/>
          </p:spPr>
          <p:txBody>
            <a:bodyPr/>
            <a:lstStyle/>
            <a:p>
              <a:pPr rtl="1" eaLnBrk="1" hangingPunct="1">
                <a:defRPr/>
              </a:pPr>
              <a:endParaRPr lang="ar-SA"/>
            </a:p>
          </p:txBody>
        </p:sp>
        <p:sp>
          <p:nvSpPr>
            <p:cNvPr id="27654" name="Freeform 6"/>
            <p:cNvSpPr>
              <a:spLocks noEditPoints="1"/>
            </p:cNvSpPr>
            <p:nvPr userDrawn="1"/>
          </p:nvSpPr>
          <p:spPr bwMode="ltGray">
            <a:xfrm>
              <a:off x="4871" y="3508"/>
              <a:ext cx="66" cy="96"/>
            </a:xfrm>
            <a:custGeom>
              <a:avLst/>
              <a:gdLst/>
              <a:ahLst/>
              <a:cxnLst>
                <a:cxn ang="0">
                  <a:pos x="18" y="96"/>
                </a:cxn>
                <a:cxn ang="0">
                  <a:pos x="42" y="78"/>
                </a:cxn>
                <a:cxn ang="0">
                  <a:pos x="60" y="60"/>
                </a:cxn>
                <a:cxn ang="0">
                  <a:pos x="66" y="36"/>
                </a:cxn>
                <a:cxn ang="0">
                  <a:pos x="60" y="12"/>
                </a:cxn>
                <a:cxn ang="0">
                  <a:pos x="36" y="0"/>
                </a:cxn>
                <a:cxn ang="0">
                  <a:pos x="24" y="6"/>
                </a:cxn>
                <a:cxn ang="0">
                  <a:pos x="12" y="12"/>
                </a:cxn>
                <a:cxn ang="0">
                  <a:pos x="0" y="36"/>
                </a:cxn>
                <a:cxn ang="0">
                  <a:pos x="0" y="60"/>
                </a:cxn>
                <a:cxn ang="0">
                  <a:pos x="12" y="84"/>
                </a:cxn>
                <a:cxn ang="0">
                  <a:pos x="18" y="96"/>
                </a:cxn>
                <a:cxn ang="0">
                  <a:pos x="18" y="96"/>
                </a:cxn>
                <a:cxn ang="0">
                  <a:pos x="42" y="18"/>
                </a:cxn>
                <a:cxn ang="0">
                  <a:pos x="54" y="24"/>
                </a:cxn>
                <a:cxn ang="0">
                  <a:pos x="60" y="36"/>
                </a:cxn>
                <a:cxn ang="0">
                  <a:pos x="60" y="48"/>
                </a:cxn>
                <a:cxn ang="0">
                  <a:pos x="54" y="54"/>
                </a:cxn>
                <a:cxn ang="0">
                  <a:pos x="36" y="72"/>
                </a:cxn>
                <a:cxn ang="0">
                  <a:pos x="24" y="78"/>
                </a:cxn>
                <a:cxn ang="0">
                  <a:pos x="24" y="78"/>
                </a:cxn>
                <a:cxn ang="0">
                  <a:pos x="12" y="48"/>
                </a:cxn>
                <a:cxn ang="0">
                  <a:pos x="18" y="24"/>
                </a:cxn>
                <a:cxn ang="0">
                  <a:pos x="30" y="18"/>
                </a:cxn>
                <a:cxn ang="0">
                  <a:pos x="42" y="18"/>
                </a:cxn>
                <a:cxn ang="0">
                  <a:pos x="42" y="18"/>
                </a:cxn>
              </a:cxnLst>
              <a:rect l="0" t="0" r="r" b="b"/>
              <a:pathLst>
                <a:path w="66" h="96">
                  <a:moveTo>
                    <a:pt x="18" y="96"/>
                  </a:moveTo>
                  <a:lnTo>
                    <a:pt x="42" y="78"/>
                  </a:lnTo>
                  <a:lnTo>
                    <a:pt x="60" y="60"/>
                  </a:lnTo>
                  <a:lnTo>
                    <a:pt x="66" y="36"/>
                  </a:lnTo>
                  <a:lnTo>
                    <a:pt x="60" y="12"/>
                  </a:lnTo>
                  <a:lnTo>
                    <a:pt x="36" y="0"/>
                  </a:lnTo>
                  <a:lnTo>
                    <a:pt x="24" y="6"/>
                  </a:lnTo>
                  <a:lnTo>
                    <a:pt x="12" y="12"/>
                  </a:lnTo>
                  <a:lnTo>
                    <a:pt x="0" y="36"/>
                  </a:lnTo>
                  <a:lnTo>
                    <a:pt x="0" y="60"/>
                  </a:lnTo>
                  <a:lnTo>
                    <a:pt x="12" y="84"/>
                  </a:lnTo>
                  <a:lnTo>
                    <a:pt x="18" y="96"/>
                  </a:lnTo>
                  <a:lnTo>
                    <a:pt x="18" y="96"/>
                  </a:lnTo>
                  <a:close/>
                  <a:moveTo>
                    <a:pt x="42" y="18"/>
                  </a:moveTo>
                  <a:lnTo>
                    <a:pt x="54" y="24"/>
                  </a:lnTo>
                  <a:lnTo>
                    <a:pt x="60" y="36"/>
                  </a:lnTo>
                  <a:lnTo>
                    <a:pt x="60" y="48"/>
                  </a:lnTo>
                  <a:lnTo>
                    <a:pt x="54" y="54"/>
                  </a:lnTo>
                  <a:lnTo>
                    <a:pt x="36" y="72"/>
                  </a:lnTo>
                  <a:lnTo>
                    <a:pt x="24" y="78"/>
                  </a:lnTo>
                  <a:lnTo>
                    <a:pt x="24" y="78"/>
                  </a:lnTo>
                  <a:lnTo>
                    <a:pt x="12" y="48"/>
                  </a:lnTo>
                  <a:lnTo>
                    <a:pt x="18" y="24"/>
                  </a:lnTo>
                  <a:lnTo>
                    <a:pt x="30" y="18"/>
                  </a:lnTo>
                  <a:lnTo>
                    <a:pt x="42" y="18"/>
                  </a:lnTo>
                  <a:lnTo>
                    <a:pt x="42" y="18"/>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rtl="1" eaLnBrk="1" hangingPunct="1">
                <a:defRPr/>
              </a:pPr>
              <a:endParaRPr lang="ar-SA"/>
            </a:p>
          </p:txBody>
        </p:sp>
        <p:sp>
          <p:nvSpPr>
            <p:cNvPr id="27655" name="Rectangle 7"/>
            <p:cNvSpPr>
              <a:spLocks noChangeArrowheads="1"/>
            </p:cNvSpPr>
            <p:nvPr userDrawn="1"/>
          </p:nvSpPr>
          <p:spPr bwMode="ltGray">
            <a:xfrm rot="91736">
              <a:off x="5487" y="1535"/>
              <a:ext cx="6" cy="1998"/>
            </a:xfrm>
            <a:prstGeom prst="rect">
              <a:avLst/>
            </a:prstGeom>
            <a:gradFill rotWithShape="0">
              <a:gsLst>
                <a:gs pos="0">
                  <a:schemeClr val="bg2"/>
                </a:gs>
                <a:gs pos="100000">
                  <a:schemeClr val="bg2">
                    <a:gamma/>
                    <a:tint val="81961"/>
                    <a:invGamma/>
                  </a:schemeClr>
                </a:gs>
              </a:gsLst>
              <a:lin ang="5400000" scaled="1"/>
            </a:gradFill>
            <a:ln w="9525">
              <a:noFill/>
              <a:miter lim="800000"/>
              <a:headEnd/>
              <a:tailEnd/>
            </a:ln>
            <a:effectLst/>
          </p:spPr>
          <p:txBody>
            <a:bodyPr/>
            <a:lstStyle/>
            <a:p>
              <a:pPr rtl="1" eaLnBrk="1" hangingPunct="1">
                <a:defRPr/>
              </a:pPr>
              <a:endParaRPr lang="ar-SA"/>
            </a:p>
          </p:txBody>
        </p:sp>
        <p:sp>
          <p:nvSpPr>
            <p:cNvPr id="27656" name="Rectangle 8"/>
            <p:cNvSpPr>
              <a:spLocks noChangeArrowheads="1"/>
            </p:cNvSpPr>
            <p:nvPr userDrawn="1"/>
          </p:nvSpPr>
          <p:spPr bwMode="ltGray">
            <a:xfrm rot="-926223">
              <a:off x="5640" y="1521"/>
              <a:ext cx="6" cy="881"/>
            </a:xfrm>
            <a:prstGeom prst="rect">
              <a:avLst/>
            </a:prstGeom>
            <a:gradFill rotWithShape="0">
              <a:gsLst>
                <a:gs pos="0">
                  <a:schemeClr val="bg2"/>
                </a:gs>
                <a:gs pos="100000">
                  <a:schemeClr val="bg2">
                    <a:gamma/>
                    <a:tint val="81961"/>
                    <a:invGamma/>
                  </a:schemeClr>
                </a:gs>
              </a:gsLst>
              <a:lin ang="5400000" scaled="1"/>
            </a:gradFill>
            <a:ln w="9525">
              <a:noFill/>
              <a:miter lim="800000"/>
              <a:headEnd/>
              <a:tailEnd/>
            </a:ln>
            <a:effectLst/>
          </p:spPr>
          <p:txBody>
            <a:bodyPr/>
            <a:lstStyle/>
            <a:p>
              <a:pPr rtl="1" eaLnBrk="1" hangingPunct="1">
                <a:defRPr/>
              </a:pPr>
              <a:endParaRPr lang="ar-SA"/>
            </a:p>
          </p:txBody>
        </p:sp>
        <p:sp>
          <p:nvSpPr>
            <p:cNvPr id="27657" name="Rectangle 9"/>
            <p:cNvSpPr>
              <a:spLocks noChangeArrowheads="1"/>
            </p:cNvSpPr>
            <p:nvPr userDrawn="1"/>
          </p:nvSpPr>
          <p:spPr bwMode="ltGray">
            <a:xfrm rot="-1140313">
              <a:off x="3444" y="1816"/>
              <a:ext cx="6" cy="2033"/>
            </a:xfrm>
            <a:prstGeom prst="rect">
              <a:avLst/>
            </a:prstGeom>
            <a:gradFill rotWithShape="0">
              <a:gsLst>
                <a:gs pos="0">
                  <a:schemeClr val="bg2"/>
                </a:gs>
                <a:gs pos="100000">
                  <a:schemeClr val="bg2">
                    <a:gamma/>
                    <a:tint val="81961"/>
                    <a:invGamma/>
                  </a:schemeClr>
                </a:gs>
              </a:gsLst>
              <a:lin ang="5400000" scaled="1"/>
            </a:gradFill>
            <a:ln w="9525">
              <a:noFill/>
              <a:miter lim="800000"/>
              <a:headEnd/>
              <a:tailEnd/>
            </a:ln>
            <a:effectLst/>
          </p:spPr>
          <p:txBody>
            <a:bodyPr/>
            <a:lstStyle/>
            <a:p>
              <a:pPr rtl="1" eaLnBrk="1" hangingPunct="1">
                <a:defRPr/>
              </a:pPr>
              <a:endParaRPr lang="ar-SA"/>
            </a:p>
          </p:txBody>
        </p:sp>
        <p:sp>
          <p:nvSpPr>
            <p:cNvPr id="27658" name="Rectangle 10"/>
            <p:cNvSpPr>
              <a:spLocks noChangeArrowheads="1"/>
            </p:cNvSpPr>
            <p:nvPr userDrawn="1"/>
          </p:nvSpPr>
          <p:spPr bwMode="ltGray">
            <a:xfrm rot="1114412">
              <a:off x="2757" y="1821"/>
              <a:ext cx="6" cy="2119"/>
            </a:xfrm>
            <a:prstGeom prst="rect">
              <a:avLst/>
            </a:prstGeom>
            <a:gradFill rotWithShape="0">
              <a:gsLst>
                <a:gs pos="0">
                  <a:schemeClr val="bg2"/>
                </a:gs>
                <a:gs pos="100000">
                  <a:schemeClr val="bg2">
                    <a:gamma/>
                    <a:tint val="81961"/>
                    <a:invGamma/>
                  </a:schemeClr>
                </a:gs>
              </a:gsLst>
              <a:lin ang="5400000" scaled="1"/>
            </a:gradFill>
            <a:ln w="9525">
              <a:noFill/>
              <a:miter lim="800000"/>
              <a:headEnd/>
              <a:tailEnd/>
            </a:ln>
            <a:effectLst/>
          </p:spPr>
          <p:txBody>
            <a:bodyPr/>
            <a:lstStyle/>
            <a:p>
              <a:pPr rtl="1" eaLnBrk="1" hangingPunct="1">
                <a:defRPr/>
              </a:pPr>
              <a:endParaRPr lang="ar-SA"/>
            </a:p>
          </p:txBody>
        </p:sp>
        <p:sp>
          <p:nvSpPr>
            <p:cNvPr id="27659" name="Rectangle 11"/>
            <p:cNvSpPr>
              <a:spLocks noChangeArrowheads="1"/>
            </p:cNvSpPr>
            <p:nvPr userDrawn="1"/>
          </p:nvSpPr>
          <p:spPr bwMode="ltGray">
            <a:xfrm rot="254676">
              <a:off x="3035" y="1870"/>
              <a:ext cx="6" cy="1906"/>
            </a:xfrm>
            <a:prstGeom prst="rect">
              <a:avLst/>
            </a:prstGeom>
            <a:gradFill rotWithShape="0">
              <a:gsLst>
                <a:gs pos="0">
                  <a:schemeClr val="bg2"/>
                </a:gs>
                <a:gs pos="100000">
                  <a:schemeClr val="bg2">
                    <a:gamma/>
                    <a:tint val="81961"/>
                    <a:invGamma/>
                  </a:schemeClr>
                </a:gs>
              </a:gsLst>
              <a:lin ang="5400000" scaled="1"/>
            </a:gradFill>
            <a:ln w="9525">
              <a:noFill/>
              <a:miter lim="800000"/>
              <a:headEnd/>
              <a:tailEnd/>
            </a:ln>
            <a:effectLst/>
          </p:spPr>
          <p:txBody>
            <a:bodyPr/>
            <a:lstStyle/>
            <a:p>
              <a:pPr rtl="1" eaLnBrk="1" hangingPunct="1">
                <a:defRPr/>
              </a:pPr>
              <a:endParaRPr lang="ar-SA"/>
            </a:p>
          </p:txBody>
        </p:sp>
        <p:sp>
          <p:nvSpPr>
            <p:cNvPr id="27660" name="Freeform 12"/>
            <p:cNvSpPr>
              <a:spLocks/>
            </p:cNvSpPr>
            <p:nvPr userDrawn="1"/>
          </p:nvSpPr>
          <p:spPr bwMode="ltGray">
            <a:xfrm>
              <a:off x="4007" y="3021"/>
              <a:ext cx="623" cy="156"/>
            </a:xfrm>
            <a:custGeom>
              <a:avLst/>
              <a:gdLst/>
              <a:ahLst/>
              <a:cxnLst>
                <a:cxn ang="0">
                  <a:pos x="6" y="18"/>
                </a:cxn>
                <a:cxn ang="0">
                  <a:pos x="162" y="36"/>
                </a:cxn>
                <a:cxn ang="0">
                  <a:pos x="251" y="36"/>
                </a:cxn>
                <a:cxn ang="0">
                  <a:pos x="354" y="30"/>
                </a:cxn>
                <a:cxn ang="0">
                  <a:pos x="473" y="18"/>
                </a:cxn>
                <a:cxn ang="0">
                  <a:pos x="611" y="0"/>
                </a:cxn>
                <a:cxn ang="0">
                  <a:pos x="623" y="114"/>
                </a:cxn>
                <a:cxn ang="0">
                  <a:pos x="497" y="138"/>
                </a:cxn>
                <a:cxn ang="0">
                  <a:pos x="414" y="150"/>
                </a:cxn>
                <a:cxn ang="0">
                  <a:pos x="318" y="156"/>
                </a:cxn>
                <a:cxn ang="0">
                  <a:pos x="215" y="156"/>
                </a:cxn>
                <a:cxn ang="0">
                  <a:pos x="108" y="150"/>
                </a:cxn>
                <a:cxn ang="0">
                  <a:pos x="0" y="132"/>
                </a:cxn>
                <a:cxn ang="0">
                  <a:pos x="6" y="18"/>
                </a:cxn>
                <a:cxn ang="0">
                  <a:pos x="6" y="18"/>
                </a:cxn>
              </a:cxnLst>
              <a:rect l="0" t="0" r="r" b="b"/>
              <a:pathLst>
                <a:path w="623" h="156">
                  <a:moveTo>
                    <a:pt x="6" y="18"/>
                  </a:moveTo>
                  <a:lnTo>
                    <a:pt x="162" y="36"/>
                  </a:lnTo>
                  <a:lnTo>
                    <a:pt x="251" y="36"/>
                  </a:lnTo>
                  <a:lnTo>
                    <a:pt x="354" y="30"/>
                  </a:lnTo>
                  <a:lnTo>
                    <a:pt x="473" y="18"/>
                  </a:lnTo>
                  <a:lnTo>
                    <a:pt x="611" y="0"/>
                  </a:lnTo>
                  <a:lnTo>
                    <a:pt x="623" y="114"/>
                  </a:lnTo>
                  <a:lnTo>
                    <a:pt x="497" y="138"/>
                  </a:lnTo>
                  <a:lnTo>
                    <a:pt x="414" y="150"/>
                  </a:lnTo>
                  <a:lnTo>
                    <a:pt x="318" y="156"/>
                  </a:lnTo>
                  <a:lnTo>
                    <a:pt x="215" y="156"/>
                  </a:lnTo>
                  <a:lnTo>
                    <a:pt x="108" y="150"/>
                  </a:lnTo>
                  <a:lnTo>
                    <a:pt x="0" y="132"/>
                  </a:lnTo>
                  <a:lnTo>
                    <a:pt x="6" y="18"/>
                  </a:lnTo>
                  <a:lnTo>
                    <a:pt x="6" y="18"/>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rtl="1" eaLnBrk="1" hangingPunct="1">
                <a:defRPr/>
              </a:pPr>
              <a:endParaRPr lang="ar-SA"/>
            </a:p>
          </p:txBody>
        </p:sp>
        <p:sp>
          <p:nvSpPr>
            <p:cNvPr id="27661" name="Freeform 13"/>
            <p:cNvSpPr>
              <a:spLocks/>
            </p:cNvSpPr>
            <p:nvPr userDrawn="1"/>
          </p:nvSpPr>
          <p:spPr bwMode="ltGray">
            <a:xfrm>
              <a:off x="4762" y="3591"/>
              <a:ext cx="996" cy="126"/>
            </a:xfrm>
            <a:custGeom>
              <a:avLst/>
              <a:gdLst/>
              <a:ahLst/>
              <a:cxnLst>
                <a:cxn ang="0">
                  <a:pos x="754" y="6"/>
                </a:cxn>
                <a:cxn ang="0">
                  <a:pos x="652" y="6"/>
                </a:cxn>
                <a:cxn ang="0">
                  <a:pos x="563" y="6"/>
                </a:cxn>
                <a:cxn ang="0">
                  <a:pos x="479" y="6"/>
                </a:cxn>
                <a:cxn ang="0">
                  <a:pos x="401" y="6"/>
                </a:cxn>
                <a:cxn ang="0">
                  <a:pos x="335" y="0"/>
                </a:cxn>
                <a:cxn ang="0">
                  <a:pos x="276" y="0"/>
                </a:cxn>
                <a:cxn ang="0">
                  <a:pos x="222" y="0"/>
                </a:cxn>
                <a:cxn ang="0">
                  <a:pos x="180" y="6"/>
                </a:cxn>
                <a:cxn ang="0">
                  <a:pos x="138" y="6"/>
                </a:cxn>
                <a:cxn ang="0">
                  <a:pos x="108" y="6"/>
                </a:cxn>
                <a:cxn ang="0">
                  <a:pos x="54" y="6"/>
                </a:cxn>
                <a:cxn ang="0">
                  <a:pos x="24" y="12"/>
                </a:cxn>
                <a:cxn ang="0">
                  <a:pos x="6" y="18"/>
                </a:cxn>
                <a:cxn ang="0">
                  <a:pos x="0" y="24"/>
                </a:cxn>
                <a:cxn ang="0">
                  <a:pos x="12" y="42"/>
                </a:cxn>
                <a:cxn ang="0">
                  <a:pos x="18" y="48"/>
                </a:cxn>
                <a:cxn ang="0">
                  <a:pos x="30" y="54"/>
                </a:cxn>
                <a:cxn ang="0">
                  <a:pos x="60" y="60"/>
                </a:cxn>
                <a:cxn ang="0">
                  <a:pos x="90" y="72"/>
                </a:cxn>
                <a:cxn ang="0">
                  <a:pos x="144" y="84"/>
                </a:cxn>
                <a:cxn ang="0">
                  <a:pos x="210" y="90"/>
                </a:cxn>
                <a:cxn ang="0">
                  <a:pos x="293" y="102"/>
                </a:cxn>
                <a:cxn ang="0">
                  <a:pos x="389" y="108"/>
                </a:cxn>
                <a:cxn ang="0">
                  <a:pos x="503" y="120"/>
                </a:cxn>
                <a:cxn ang="0">
                  <a:pos x="622" y="120"/>
                </a:cxn>
                <a:cxn ang="0">
                  <a:pos x="754" y="126"/>
                </a:cxn>
                <a:cxn ang="0">
                  <a:pos x="873" y="126"/>
                </a:cxn>
                <a:cxn ang="0">
                  <a:pos x="993" y="126"/>
                </a:cxn>
                <a:cxn ang="0">
                  <a:pos x="993" y="12"/>
                </a:cxn>
                <a:cxn ang="0">
                  <a:pos x="879" y="12"/>
                </a:cxn>
                <a:cxn ang="0">
                  <a:pos x="754" y="6"/>
                </a:cxn>
                <a:cxn ang="0">
                  <a:pos x="754" y="6"/>
                </a:cxn>
              </a:cxnLst>
              <a:rect l="0" t="0" r="r" b="b"/>
              <a:pathLst>
                <a:path w="993" h="126">
                  <a:moveTo>
                    <a:pt x="754" y="6"/>
                  </a:moveTo>
                  <a:lnTo>
                    <a:pt x="652" y="6"/>
                  </a:lnTo>
                  <a:lnTo>
                    <a:pt x="563" y="6"/>
                  </a:lnTo>
                  <a:lnTo>
                    <a:pt x="479" y="6"/>
                  </a:lnTo>
                  <a:lnTo>
                    <a:pt x="401" y="6"/>
                  </a:lnTo>
                  <a:lnTo>
                    <a:pt x="335" y="0"/>
                  </a:lnTo>
                  <a:lnTo>
                    <a:pt x="276" y="0"/>
                  </a:lnTo>
                  <a:lnTo>
                    <a:pt x="222" y="0"/>
                  </a:lnTo>
                  <a:lnTo>
                    <a:pt x="180" y="6"/>
                  </a:lnTo>
                  <a:lnTo>
                    <a:pt x="138" y="6"/>
                  </a:lnTo>
                  <a:lnTo>
                    <a:pt x="108" y="6"/>
                  </a:lnTo>
                  <a:lnTo>
                    <a:pt x="54" y="6"/>
                  </a:lnTo>
                  <a:lnTo>
                    <a:pt x="24" y="12"/>
                  </a:lnTo>
                  <a:lnTo>
                    <a:pt x="6" y="18"/>
                  </a:lnTo>
                  <a:lnTo>
                    <a:pt x="0" y="24"/>
                  </a:lnTo>
                  <a:lnTo>
                    <a:pt x="12" y="42"/>
                  </a:lnTo>
                  <a:lnTo>
                    <a:pt x="18" y="48"/>
                  </a:lnTo>
                  <a:lnTo>
                    <a:pt x="30" y="54"/>
                  </a:lnTo>
                  <a:lnTo>
                    <a:pt x="60" y="60"/>
                  </a:lnTo>
                  <a:lnTo>
                    <a:pt x="90" y="72"/>
                  </a:lnTo>
                  <a:lnTo>
                    <a:pt x="144" y="84"/>
                  </a:lnTo>
                  <a:lnTo>
                    <a:pt x="210" y="90"/>
                  </a:lnTo>
                  <a:lnTo>
                    <a:pt x="293" y="102"/>
                  </a:lnTo>
                  <a:lnTo>
                    <a:pt x="389" y="108"/>
                  </a:lnTo>
                  <a:lnTo>
                    <a:pt x="503" y="120"/>
                  </a:lnTo>
                  <a:lnTo>
                    <a:pt x="622" y="120"/>
                  </a:lnTo>
                  <a:lnTo>
                    <a:pt x="754" y="126"/>
                  </a:lnTo>
                  <a:lnTo>
                    <a:pt x="873" y="126"/>
                  </a:lnTo>
                  <a:lnTo>
                    <a:pt x="993" y="126"/>
                  </a:lnTo>
                  <a:lnTo>
                    <a:pt x="993" y="12"/>
                  </a:lnTo>
                  <a:lnTo>
                    <a:pt x="879" y="12"/>
                  </a:lnTo>
                  <a:lnTo>
                    <a:pt x="754" y="6"/>
                  </a:lnTo>
                  <a:lnTo>
                    <a:pt x="754" y="6"/>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rtl="1" eaLnBrk="1" hangingPunct="1">
                <a:defRPr/>
              </a:pPr>
              <a:endParaRPr lang="ar-SA"/>
            </a:p>
          </p:txBody>
        </p:sp>
        <p:sp>
          <p:nvSpPr>
            <p:cNvPr id="27662" name="Freeform 14"/>
            <p:cNvSpPr>
              <a:spLocks/>
            </p:cNvSpPr>
            <p:nvPr userDrawn="1"/>
          </p:nvSpPr>
          <p:spPr bwMode="ltGray">
            <a:xfrm>
              <a:off x="4786" y="3645"/>
              <a:ext cx="972" cy="245"/>
            </a:xfrm>
            <a:custGeom>
              <a:avLst/>
              <a:gdLst/>
              <a:ahLst/>
              <a:cxnLst>
                <a:cxn ang="0">
                  <a:pos x="0" y="0"/>
                </a:cxn>
                <a:cxn ang="0">
                  <a:pos x="24" y="54"/>
                </a:cxn>
                <a:cxn ang="0">
                  <a:pos x="66" y="96"/>
                </a:cxn>
                <a:cxn ang="0">
                  <a:pos x="120" y="137"/>
                </a:cxn>
                <a:cxn ang="0">
                  <a:pos x="198" y="173"/>
                </a:cxn>
                <a:cxn ang="0">
                  <a:pos x="293" y="203"/>
                </a:cxn>
                <a:cxn ang="0">
                  <a:pos x="353" y="215"/>
                </a:cxn>
                <a:cxn ang="0">
                  <a:pos x="413" y="227"/>
                </a:cxn>
                <a:cxn ang="0">
                  <a:pos x="479" y="233"/>
                </a:cxn>
                <a:cxn ang="0">
                  <a:pos x="556" y="239"/>
                </a:cxn>
                <a:cxn ang="0">
                  <a:pos x="634" y="245"/>
                </a:cxn>
                <a:cxn ang="0">
                  <a:pos x="724" y="245"/>
                </a:cxn>
                <a:cxn ang="0">
                  <a:pos x="855" y="245"/>
                </a:cxn>
                <a:cxn ang="0">
                  <a:pos x="969" y="239"/>
                </a:cxn>
                <a:cxn ang="0">
                  <a:pos x="969" y="60"/>
                </a:cxn>
                <a:cxn ang="0">
                  <a:pos x="700" y="60"/>
                </a:cxn>
                <a:cxn ang="0">
                  <a:pos x="503" y="54"/>
                </a:cxn>
                <a:cxn ang="0">
                  <a:pos x="317" y="42"/>
                </a:cxn>
                <a:cxn ang="0">
                  <a:pos x="150" y="24"/>
                </a:cxn>
                <a:cxn ang="0">
                  <a:pos x="72" y="12"/>
                </a:cxn>
                <a:cxn ang="0">
                  <a:pos x="0" y="0"/>
                </a:cxn>
                <a:cxn ang="0">
                  <a:pos x="0" y="0"/>
                </a:cxn>
              </a:cxnLst>
              <a:rect l="0" t="0" r="r" b="b"/>
              <a:pathLst>
                <a:path w="969" h="245">
                  <a:moveTo>
                    <a:pt x="0" y="0"/>
                  </a:moveTo>
                  <a:lnTo>
                    <a:pt x="24" y="54"/>
                  </a:lnTo>
                  <a:lnTo>
                    <a:pt x="66" y="96"/>
                  </a:lnTo>
                  <a:lnTo>
                    <a:pt x="120" y="137"/>
                  </a:lnTo>
                  <a:lnTo>
                    <a:pt x="198" y="173"/>
                  </a:lnTo>
                  <a:lnTo>
                    <a:pt x="293" y="203"/>
                  </a:lnTo>
                  <a:lnTo>
                    <a:pt x="353" y="215"/>
                  </a:lnTo>
                  <a:lnTo>
                    <a:pt x="413" y="227"/>
                  </a:lnTo>
                  <a:lnTo>
                    <a:pt x="479" y="233"/>
                  </a:lnTo>
                  <a:lnTo>
                    <a:pt x="556" y="239"/>
                  </a:lnTo>
                  <a:lnTo>
                    <a:pt x="634" y="245"/>
                  </a:lnTo>
                  <a:lnTo>
                    <a:pt x="724" y="245"/>
                  </a:lnTo>
                  <a:lnTo>
                    <a:pt x="855" y="245"/>
                  </a:lnTo>
                  <a:lnTo>
                    <a:pt x="969" y="239"/>
                  </a:lnTo>
                  <a:lnTo>
                    <a:pt x="969" y="60"/>
                  </a:lnTo>
                  <a:lnTo>
                    <a:pt x="700" y="60"/>
                  </a:lnTo>
                  <a:lnTo>
                    <a:pt x="503" y="54"/>
                  </a:lnTo>
                  <a:lnTo>
                    <a:pt x="317" y="42"/>
                  </a:lnTo>
                  <a:lnTo>
                    <a:pt x="150" y="24"/>
                  </a:lnTo>
                  <a:lnTo>
                    <a:pt x="72" y="12"/>
                  </a:lnTo>
                  <a:lnTo>
                    <a:pt x="0" y="0"/>
                  </a:lnTo>
                  <a:lnTo>
                    <a:pt x="0" y="0"/>
                  </a:lnTo>
                  <a:close/>
                </a:path>
              </a:pathLst>
            </a:custGeom>
            <a:gradFill rotWithShape="0">
              <a:gsLst>
                <a:gs pos="0">
                  <a:schemeClr val="bg2"/>
                </a:gs>
                <a:gs pos="100000">
                  <a:schemeClr val="bg2">
                    <a:gamma/>
                    <a:tint val="81961"/>
                    <a:invGamma/>
                  </a:schemeClr>
                </a:gs>
              </a:gsLst>
              <a:lin ang="18900000" scaled="1"/>
            </a:gradFill>
            <a:ln w="9525">
              <a:noFill/>
              <a:round/>
              <a:headEnd/>
              <a:tailEnd/>
            </a:ln>
          </p:spPr>
          <p:txBody>
            <a:bodyPr/>
            <a:lstStyle/>
            <a:p>
              <a:pPr rtl="1" eaLnBrk="1" hangingPunct="1">
                <a:defRPr/>
              </a:pPr>
              <a:endParaRPr lang="ar-SA"/>
            </a:p>
          </p:txBody>
        </p:sp>
        <p:sp>
          <p:nvSpPr>
            <p:cNvPr id="27663" name="Freeform 15"/>
            <p:cNvSpPr>
              <a:spLocks/>
            </p:cNvSpPr>
            <p:nvPr userDrawn="1"/>
          </p:nvSpPr>
          <p:spPr bwMode="ltGray">
            <a:xfrm>
              <a:off x="4804" y="3591"/>
              <a:ext cx="954" cy="90"/>
            </a:xfrm>
            <a:custGeom>
              <a:avLst/>
              <a:gdLst/>
              <a:ahLst/>
              <a:cxnLst>
                <a:cxn ang="0">
                  <a:pos x="700" y="0"/>
                </a:cxn>
                <a:cxn ang="0">
                  <a:pos x="598" y="0"/>
                </a:cxn>
                <a:cxn ang="0">
                  <a:pos x="515" y="0"/>
                </a:cxn>
                <a:cxn ang="0">
                  <a:pos x="431" y="0"/>
                </a:cxn>
                <a:cxn ang="0">
                  <a:pos x="365" y="0"/>
                </a:cxn>
                <a:cxn ang="0">
                  <a:pos x="299" y="0"/>
                </a:cxn>
                <a:cxn ang="0">
                  <a:pos x="245" y="0"/>
                </a:cxn>
                <a:cxn ang="0">
                  <a:pos x="198" y="0"/>
                </a:cxn>
                <a:cxn ang="0">
                  <a:pos x="162" y="0"/>
                </a:cxn>
                <a:cxn ang="0">
                  <a:pos x="126" y="6"/>
                </a:cxn>
                <a:cxn ang="0">
                  <a:pos x="96" y="6"/>
                </a:cxn>
                <a:cxn ang="0">
                  <a:pos x="54" y="12"/>
                </a:cxn>
                <a:cxn ang="0">
                  <a:pos x="30" y="12"/>
                </a:cxn>
                <a:cxn ang="0">
                  <a:pos x="12" y="18"/>
                </a:cxn>
                <a:cxn ang="0">
                  <a:pos x="6" y="18"/>
                </a:cxn>
                <a:cxn ang="0">
                  <a:pos x="0" y="24"/>
                </a:cxn>
                <a:cxn ang="0">
                  <a:pos x="6" y="30"/>
                </a:cxn>
                <a:cxn ang="0">
                  <a:pos x="24" y="36"/>
                </a:cxn>
                <a:cxn ang="0">
                  <a:pos x="54" y="42"/>
                </a:cxn>
                <a:cxn ang="0">
                  <a:pos x="102" y="54"/>
                </a:cxn>
                <a:cxn ang="0">
                  <a:pos x="168" y="60"/>
                </a:cxn>
                <a:cxn ang="0">
                  <a:pos x="251" y="66"/>
                </a:cxn>
                <a:cxn ang="0">
                  <a:pos x="341" y="78"/>
                </a:cxn>
                <a:cxn ang="0">
                  <a:pos x="449" y="84"/>
                </a:cxn>
                <a:cxn ang="0">
                  <a:pos x="568" y="84"/>
                </a:cxn>
                <a:cxn ang="0">
                  <a:pos x="694" y="90"/>
                </a:cxn>
                <a:cxn ang="0">
                  <a:pos x="825" y="90"/>
                </a:cxn>
                <a:cxn ang="0">
                  <a:pos x="951" y="90"/>
                </a:cxn>
                <a:cxn ang="0">
                  <a:pos x="951" y="6"/>
                </a:cxn>
                <a:cxn ang="0">
                  <a:pos x="831" y="6"/>
                </a:cxn>
                <a:cxn ang="0">
                  <a:pos x="772" y="6"/>
                </a:cxn>
                <a:cxn ang="0">
                  <a:pos x="700" y="0"/>
                </a:cxn>
                <a:cxn ang="0">
                  <a:pos x="700" y="0"/>
                </a:cxn>
              </a:cxnLst>
              <a:rect l="0" t="0" r="r" b="b"/>
              <a:pathLst>
                <a:path w="951" h="90">
                  <a:moveTo>
                    <a:pt x="700" y="0"/>
                  </a:moveTo>
                  <a:lnTo>
                    <a:pt x="598" y="0"/>
                  </a:lnTo>
                  <a:lnTo>
                    <a:pt x="515" y="0"/>
                  </a:lnTo>
                  <a:lnTo>
                    <a:pt x="431" y="0"/>
                  </a:lnTo>
                  <a:lnTo>
                    <a:pt x="365" y="0"/>
                  </a:lnTo>
                  <a:lnTo>
                    <a:pt x="299" y="0"/>
                  </a:lnTo>
                  <a:lnTo>
                    <a:pt x="245" y="0"/>
                  </a:lnTo>
                  <a:lnTo>
                    <a:pt x="198" y="0"/>
                  </a:lnTo>
                  <a:lnTo>
                    <a:pt x="162" y="0"/>
                  </a:lnTo>
                  <a:lnTo>
                    <a:pt x="126" y="6"/>
                  </a:lnTo>
                  <a:lnTo>
                    <a:pt x="96" y="6"/>
                  </a:lnTo>
                  <a:lnTo>
                    <a:pt x="54" y="12"/>
                  </a:lnTo>
                  <a:lnTo>
                    <a:pt x="30" y="12"/>
                  </a:lnTo>
                  <a:lnTo>
                    <a:pt x="12" y="18"/>
                  </a:lnTo>
                  <a:lnTo>
                    <a:pt x="6" y="18"/>
                  </a:lnTo>
                  <a:lnTo>
                    <a:pt x="0" y="24"/>
                  </a:lnTo>
                  <a:lnTo>
                    <a:pt x="6" y="30"/>
                  </a:lnTo>
                  <a:lnTo>
                    <a:pt x="24" y="36"/>
                  </a:lnTo>
                  <a:lnTo>
                    <a:pt x="54" y="42"/>
                  </a:lnTo>
                  <a:lnTo>
                    <a:pt x="102" y="54"/>
                  </a:lnTo>
                  <a:lnTo>
                    <a:pt x="168" y="60"/>
                  </a:lnTo>
                  <a:lnTo>
                    <a:pt x="251" y="66"/>
                  </a:lnTo>
                  <a:lnTo>
                    <a:pt x="341" y="78"/>
                  </a:lnTo>
                  <a:lnTo>
                    <a:pt x="449" y="84"/>
                  </a:lnTo>
                  <a:lnTo>
                    <a:pt x="568" y="84"/>
                  </a:lnTo>
                  <a:lnTo>
                    <a:pt x="694" y="90"/>
                  </a:lnTo>
                  <a:lnTo>
                    <a:pt x="825" y="90"/>
                  </a:lnTo>
                  <a:lnTo>
                    <a:pt x="951" y="90"/>
                  </a:lnTo>
                  <a:lnTo>
                    <a:pt x="951" y="6"/>
                  </a:lnTo>
                  <a:lnTo>
                    <a:pt x="831" y="6"/>
                  </a:lnTo>
                  <a:lnTo>
                    <a:pt x="772" y="6"/>
                  </a:lnTo>
                  <a:lnTo>
                    <a:pt x="700" y="0"/>
                  </a:lnTo>
                  <a:lnTo>
                    <a:pt x="700" y="0"/>
                  </a:lnTo>
                  <a:close/>
                </a:path>
              </a:pathLst>
            </a:custGeom>
            <a:gradFill rotWithShape="0">
              <a:gsLst>
                <a:gs pos="0">
                  <a:schemeClr val="bg2">
                    <a:gamma/>
                    <a:tint val="81961"/>
                    <a:invGamma/>
                  </a:schemeClr>
                </a:gs>
                <a:gs pos="100000">
                  <a:schemeClr val="bg2"/>
                </a:gs>
              </a:gsLst>
              <a:lin ang="0" scaled="1"/>
            </a:gradFill>
            <a:ln w="9525">
              <a:noFill/>
              <a:round/>
              <a:headEnd/>
              <a:tailEnd/>
            </a:ln>
          </p:spPr>
          <p:txBody>
            <a:bodyPr/>
            <a:lstStyle/>
            <a:p>
              <a:pPr rtl="1" eaLnBrk="1" hangingPunct="1">
                <a:defRPr/>
              </a:pPr>
              <a:endParaRPr lang="ar-SA"/>
            </a:p>
          </p:txBody>
        </p:sp>
        <p:sp>
          <p:nvSpPr>
            <p:cNvPr id="27664" name="Freeform 16"/>
            <p:cNvSpPr>
              <a:spLocks/>
            </p:cNvSpPr>
            <p:nvPr userDrawn="1"/>
          </p:nvSpPr>
          <p:spPr bwMode="ltGray">
            <a:xfrm>
              <a:off x="3059" y="1541"/>
              <a:ext cx="102" cy="155"/>
            </a:xfrm>
            <a:custGeom>
              <a:avLst/>
              <a:gdLst/>
              <a:ahLst/>
              <a:cxnLst>
                <a:cxn ang="0">
                  <a:pos x="102" y="0"/>
                </a:cxn>
                <a:cxn ang="0">
                  <a:pos x="0" y="12"/>
                </a:cxn>
                <a:cxn ang="0">
                  <a:pos x="30" y="72"/>
                </a:cxn>
                <a:cxn ang="0">
                  <a:pos x="30" y="155"/>
                </a:cxn>
                <a:cxn ang="0">
                  <a:pos x="72" y="155"/>
                </a:cxn>
                <a:cxn ang="0">
                  <a:pos x="72" y="66"/>
                </a:cxn>
                <a:cxn ang="0">
                  <a:pos x="102" y="0"/>
                </a:cxn>
                <a:cxn ang="0">
                  <a:pos x="102" y="0"/>
                </a:cxn>
              </a:cxnLst>
              <a:rect l="0" t="0" r="r" b="b"/>
              <a:pathLst>
                <a:path w="102" h="155">
                  <a:moveTo>
                    <a:pt x="102" y="0"/>
                  </a:moveTo>
                  <a:lnTo>
                    <a:pt x="0" y="12"/>
                  </a:lnTo>
                  <a:lnTo>
                    <a:pt x="30" y="72"/>
                  </a:lnTo>
                  <a:lnTo>
                    <a:pt x="30" y="155"/>
                  </a:lnTo>
                  <a:lnTo>
                    <a:pt x="72" y="155"/>
                  </a:lnTo>
                  <a:lnTo>
                    <a:pt x="72" y="66"/>
                  </a:lnTo>
                  <a:lnTo>
                    <a:pt x="102" y="0"/>
                  </a:lnTo>
                  <a:lnTo>
                    <a:pt x="102" y="0"/>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rtl="1" eaLnBrk="1" hangingPunct="1">
                <a:defRPr/>
              </a:pPr>
              <a:endParaRPr lang="ar-SA"/>
            </a:p>
          </p:txBody>
        </p:sp>
        <p:sp>
          <p:nvSpPr>
            <p:cNvPr id="27665" name="Freeform 17"/>
            <p:cNvSpPr>
              <a:spLocks noEditPoints="1"/>
            </p:cNvSpPr>
            <p:nvPr userDrawn="1"/>
          </p:nvSpPr>
          <p:spPr bwMode="ltGray">
            <a:xfrm>
              <a:off x="3059" y="1690"/>
              <a:ext cx="90" cy="96"/>
            </a:xfrm>
            <a:custGeom>
              <a:avLst/>
              <a:gdLst/>
              <a:ahLst/>
              <a:cxnLst>
                <a:cxn ang="0">
                  <a:pos x="48" y="96"/>
                </a:cxn>
                <a:cxn ang="0">
                  <a:pos x="72" y="72"/>
                </a:cxn>
                <a:cxn ang="0">
                  <a:pos x="84" y="48"/>
                </a:cxn>
                <a:cxn ang="0">
                  <a:pos x="90" y="36"/>
                </a:cxn>
                <a:cxn ang="0">
                  <a:pos x="84" y="24"/>
                </a:cxn>
                <a:cxn ang="0">
                  <a:pos x="66" y="6"/>
                </a:cxn>
                <a:cxn ang="0">
                  <a:pos x="42" y="0"/>
                </a:cxn>
                <a:cxn ang="0">
                  <a:pos x="24" y="0"/>
                </a:cxn>
                <a:cxn ang="0">
                  <a:pos x="12" y="12"/>
                </a:cxn>
                <a:cxn ang="0">
                  <a:pos x="6" y="24"/>
                </a:cxn>
                <a:cxn ang="0">
                  <a:pos x="0" y="36"/>
                </a:cxn>
                <a:cxn ang="0">
                  <a:pos x="12" y="66"/>
                </a:cxn>
                <a:cxn ang="0">
                  <a:pos x="30" y="84"/>
                </a:cxn>
                <a:cxn ang="0">
                  <a:pos x="48" y="96"/>
                </a:cxn>
                <a:cxn ang="0">
                  <a:pos x="48" y="96"/>
                </a:cxn>
                <a:cxn ang="0">
                  <a:pos x="48" y="12"/>
                </a:cxn>
                <a:cxn ang="0">
                  <a:pos x="66" y="18"/>
                </a:cxn>
                <a:cxn ang="0">
                  <a:pos x="72" y="24"/>
                </a:cxn>
                <a:cxn ang="0">
                  <a:pos x="72" y="36"/>
                </a:cxn>
                <a:cxn ang="0">
                  <a:pos x="72" y="48"/>
                </a:cxn>
                <a:cxn ang="0">
                  <a:pos x="54" y="66"/>
                </a:cxn>
                <a:cxn ang="0">
                  <a:pos x="48" y="78"/>
                </a:cxn>
                <a:cxn ang="0">
                  <a:pos x="30" y="66"/>
                </a:cxn>
                <a:cxn ang="0">
                  <a:pos x="24" y="48"/>
                </a:cxn>
                <a:cxn ang="0">
                  <a:pos x="18" y="30"/>
                </a:cxn>
                <a:cxn ang="0">
                  <a:pos x="30" y="12"/>
                </a:cxn>
                <a:cxn ang="0">
                  <a:pos x="48" y="12"/>
                </a:cxn>
                <a:cxn ang="0">
                  <a:pos x="48" y="12"/>
                </a:cxn>
              </a:cxnLst>
              <a:rect l="0" t="0" r="r" b="b"/>
              <a:pathLst>
                <a:path w="90" h="96">
                  <a:moveTo>
                    <a:pt x="48" y="96"/>
                  </a:moveTo>
                  <a:lnTo>
                    <a:pt x="72" y="72"/>
                  </a:lnTo>
                  <a:lnTo>
                    <a:pt x="84" y="48"/>
                  </a:lnTo>
                  <a:lnTo>
                    <a:pt x="90" y="36"/>
                  </a:lnTo>
                  <a:lnTo>
                    <a:pt x="84" y="24"/>
                  </a:lnTo>
                  <a:lnTo>
                    <a:pt x="66" y="6"/>
                  </a:lnTo>
                  <a:lnTo>
                    <a:pt x="42" y="0"/>
                  </a:lnTo>
                  <a:lnTo>
                    <a:pt x="24" y="0"/>
                  </a:lnTo>
                  <a:lnTo>
                    <a:pt x="12" y="12"/>
                  </a:lnTo>
                  <a:lnTo>
                    <a:pt x="6" y="24"/>
                  </a:lnTo>
                  <a:lnTo>
                    <a:pt x="0" y="36"/>
                  </a:lnTo>
                  <a:lnTo>
                    <a:pt x="12" y="66"/>
                  </a:lnTo>
                  <a:lnTo>
                    <a:pt x="30" y="84"/>
                  </a:lnTo>
                  <a:lnTo>
                    <a:pt x="48" y="96"/>
                  </a:lnTo>
                  <a:lnTo>
                    <a:pt x="48" y="96"/>
                  </a:lnTo>
                  <a:close/>
                  <a:moveTo>
                    <a:pt x="48" y="12"/>
                  </a:moveTo>
                  <a:lnTo>
                    <a:pt x="66" y="18"/>
                  </a:lnTo>
                  <a:lnTo>
                    <a:pt x="72" y="24"/>
                  </a:lnTo>
                  <a:lnTo>
                    <a:pt x="72" y="36"/>
                  </a:lnTo>
                  <a:lnTo>
                    <a:pt x="72" y="48"/>
                  </a:lnTo>
                  <a:lnTo>
                    <a:pt x="54" y="66"/>
                  </a:lnTo>
                  <a:lnTo>
                    <a:pt x="48" y="78"/>
                  </a:lnTo>
                  <a:lnTo>
                    <a:pt x="30" y="66"/>
                  </a:lnTo>
                  <a:lnTo>
                    <a:pt x="24" y="48"/>
                  </a:lnTo>
                  <a:lnTo>
                    <a:pt x="18" y="30"/>
                  </a:lnTo>
                  <a:lnTo>
                    <a:pt x="30" y="12"/>
                  </a:lnTo>
                  <a:lnTo>
                    <a:pt x="48" y="12"/>
                  </a:lnTo>
                  <a:lnTo>
                    <a:pt x="48" y="12"/>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rtl="1" eaLnBrk="1" hangingPunct="1">
                <a:defRPr/>
              </a:pPr>
              <a:endParaRPr lang="ar-SA"/>
            </a:p>
          </p:txBody>
        </p:sp>
        <p:sp>
          <p:nvSpPr>
            <p:cNvPr id="27666" name="Freeform 18"/>
            <p:cNvSpPr>
              <a:spLocks noEditPoints="1"/>
            </p:cNvSpPr>
            <p:nvPr userDrawn="1"/>
          </p:nvSpPr>
          <p:spPr bwMode="ltGray">
            <a:xfrm>
              <a:off x="3059" y="1768"/>
              <a:ext cx="90" cy="108"/>
            </a:xfrm>
            <a:custGeom>
              <a:avLst/>
              <a:gdLst/>
              <a:ahLst/>
              <a:cxnLst>
                <a:cxn ang="0">
                  <a:pos x="0" y="90"/>
                </a:cxn>
                <a:cxn ang="0">
                  <a:pos x="12" y="102"/>
                </a:cxn>
                <a:cxn ang="0">
                  <a:pos x="24" y="108"/>
                </a:cxn>
                <a:cxn ang="0">
                  <a:pos x="54" y="108"/>
                </a:cxn>
                <a:cxn ang="0">
                  <a:pos x="78" y="96"/>
                </a:cxn>
                <a:cxn ang="0">
                  <a:pos x="90" y="72"/>
                </a:cxn>
                <a:cxn ang="0">
                  <a:pos x="84" y="42"/>
                </a:cxn>
                <a:cxn ang="0">
                  <a:pos x="66" y="24"/>
                </a:cxn>
                <a:cxn ang="0">
                  <a:pos x="54" y="12"/>
                </a:cxn>
                <a:cxn ang="0">
                  <a:pos x="48" y="6"/>
                </a:cxn>
                <a:cxn ang="0">
                  <a:pos x="48" y="6"/>
                </a:cxn>
                <a:cxn ang="0">
                  <a:pos x="48" y="0"/>
                </a:cxn>
                <a:cxn ang="0">
                  <a:pos x="24" y="24"/>
                </a:cxn>
                <a:cxn ang="0">
                  <a:pos x="6" y="48"/>
                </a:cxn>
                <a:cxn ang="0">
                  <a:pos x="0" y="66"/>
                </a:cxn>
                <a:cxn ang="0">
                  <a:pos x="0" y="90"/>
                </a:cxn>
                <a:cxn ang="0">
                  <a:pos x="0" y="90"/>
                </a:cxn>
                <a:cxn ang="0">
                  <a:pos x="12" y="66"/>
                </a:cxn>
                <a:cxn ang="0">
                  <a:pos x="18" y="48"/>
                </a:cxn>
                <a:cxn ang="0">
                  <a:pos x="30" y="36"/>
                </a:cxn>
                <a:cxn ang="0">
                  <a:pos x="42" y="24"/>
                </a:cxn>
                <a:cxn ang="0">
                  <a:pos x="48" y="18"/>
                </a:cxn>
                <a:cxn ang="0">
                  <a:pos x="66" y="30"/>
                </a:cxn>
                <a:cxn ang="0">
                  <a:pos x="72" y="48"/>
                </a:cxn>
                <a:cxn ang="0">
                  <a:pos x="78" y="72"/>
                </a:cxn>
                <a:cxn ang="0">
                  <a:pos x="78" y="84"/>
                </a:cxn>
                <a:cxn ang="0">
                  <a:pos x="66" y="96"/>
                </a:cxn>
                <a:cxn ang="0">
                  <a:pos x="42" y="102"/>
                </a:cxn>
                <a:cxn ang="0">
                  <a:pos x="30" y="96"/>
                </a:cxn>
                <a:cxn ang="0">
                  <a:pos x="18" y="90"/>
                </a:cxn>
                <a:cxn ang="0">
                  <a:pos x="12" y="78"/>
                </a:cxn>
                <a:cxn ang="0">
                  <a:pos x="12" y="66"/>
                </a:cxn>
                <a:cxn ang="0">
                  <a:pos x="12" y="66"/>
                </a:cxn>
              </a:cxnLst>
              <a:rect l="0" t="0" r="r" b="b"/>
              <a:pathLst>
                <a:path w="90" h="108">
                  <a:moveTo>
                    <a:pt x="0" y="90"/>
                  </a:moveTo>
                  <a:lnTo>
                    <a:pt x="12" y="102"/>
                  </a:lnTo>
                  <a:lnTo>
                    <a:pt x="24" y="108"/>
                  </a:lnTo>
                  <a:lnTo>
                    <a:pt x="54" y="108"/>
                  </a:lnTo>
                  <a:lnTo>
                    <a:pt x="78" y="96"/>
                  </a:lnTo>
                  <a:lnTo>
                    <a:pt x="90" y="72"/>
                  </a:lnTo>
                  <a:lnTo>
                    <a:pt x="84" y="42"/>
                  </a:lnTo>
                  <a:lnTo>
                    <a:pt x="66" y="24"/>
                  </a:lnTo>
                  <a:lnTo>
                    <a:pt x="54" y="12"/>
                  </a:lnTo>
                  <a:lnTo>
                    <a:pt x="48" y="6"/>
                  </a:lnTo>
                  <a:lnTo>
                    <a:pt x="48" y="6"/>
                  </a:lnTo>
                  <a:lnTo>
                    <a:pt x="48" y="0"/>
                  </a:lnTo>
                  <a:lnTo>
                    <a:pt x="24" y="24"/>
                  </a:lnTo>
                  <a:lnTo>
                    <a:pt x="6" y="48"/>
                  </a:lnTo>
                  <a:lnTo>
                    <a:pt x="0" y="66"/>
                  </a:lnTo>
                  <a:lnTo>
                    <a:pt x="0" y="90"/>
                  </a:lnTo>
                  <a:lnTo>
                    <a:pt x="0" y="90"/>
                  </a:lnTo>
                  <a:close/>
                  <a:moveTo>
                    <a:pt x="12" y="66"/>
                  </a:moveTo>
                  <a:lnTo>
                    <a:pt x="18" y="48"/>
                  </a:lnTo>
                  <a:lnTo>
                    <a:pt x="30" y="36"/>
                  </a:lnTo>
                  <a:lnTo>
                    <a:pt x="42" y="24"/>
                  </a:lnTo>
                  <a:lnTo>
                    <a:pt x="48" y="18"/>
                  </a:lnTo>
                  <a:lnTo>
                    <a:pt x="66" y="30"/>
                  </a:lnTo>
                  <a:lnTo>
                    <a:pt x="72" y="48"/>
                  </a:lnTo>
                  <a:lnTo>
                    <a:pt x="78" y="72"/>
                  </a:lnTo>
                  <a:lnTo>
                    <a:pt x="78" y="84"/>
                  </a:lnTo>
                  <a:lnTo>
                    <a:pt x="66" y="96"/>
                  </a:lnTo>
                  <a:lnTo>
                    <a:pt x="42" y="102"/>
                  </a:lnTo>
                  <a:lnTo>
                    <a:pt x="30" y="96"/>
                  </a:lnTo>
                  <a:lnTo>
                    <a:pt x="18" y="90"/>
                  </a:lnTo>
                  <a:lnTo>
                    <a:pt x="12" y="78"/>
                  </a:lnTo>
                  <a:lnTo>
                    <a:pt x="12" y="66"/>
                  </a:lnTo>
                  <a:lnTo>
                    <a:pt x="12" y="66"/>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rtl="1" eaLnBrk="1" hangingPunct="1">
                <a:defRPr/>
              </a:pPr>
              <a:endParaRPr lang="ar-SA"/>
            </a:p>
          </p:txBody>
        </p:sp>
        <p:sp>
          <p:nvSpPr>
            <p:cNvPr id="27667" name="Freeform 19"/>
            <p:cNvSpPr>
              <a:spLocks/>
            </p:cNvSpPr>
            <p:nvPr userDrawn="1"/>
          </p:nvSpPr>
          <p:spPr bwMode="ltGray">
            <a:xfrm>
              <a:off x="5470" y="1205"/>
              <a:ext cx="102" cy="156"/>
            </a:xfrm>
            <a:custGeom>
              <a:avLst/>
              <a:gdLst/>
              <a:ahLst/>
              <a:cxnLst>
                <a:cxn ang="0">
                  <a:pos x="102" y="0"/>
                </a:cxn>
                <a:cxn ang="0">
                  <a:pos x="0" y="6"/>
                </a:cxn>
                <a:cxn ang="0">
                  <a:pos x="30" y="72"/>
                </a:cxn>
                <a:cxn ang="0">
                  <a:pos x="30" y="156"/>
                </a:cxn>
                <a:cxn ang="0">
                  <a:pos x="72" y="156"/>
                </a:cxn>
                <a:cxn ang="0">
                  <a:pos x="72" y="66"/>
                </a:cxn>
                <a:cxn ang="0">
                  <a:pos x="102" y="0"/>
                </a:cxn>
                <a:cxn ang="0">
                  <a:pos x="102" y="0"/>
                </a:cxn>
              </a:cxnLst>
              <a:rect l="0" t="0" r="r" b="b"/>
              <a:pathLst>
                <a:path w="102" h="156">
                  <a:moveTo>
                    <a:pt x="102" y="0"/>
                  </a:moveTo>
                  <a:lnTo>
                    <a:pt x="0" y="6"/>
                  </a:lnTo>
                  <a:lnTo>
                    <a:pt x="30" y="72"/>
                  </a:lnTo>
                  <a:lnTo>
                    <a:pt x="30" y="156"/>
                  </a:lnTo>
                  <a:lnTo>
                    <a:pt x="72" y="156"/>
                  </a:lnTo>
                  <a:lnTo>
                    <a:pt x="72" y="66"/>
                  </a:lnTo>
                  <a:lnTo>
                    <a:pt x="102" y="0"/>
                  </a:lnTo>
                  <a:lnTo>
                    <a:pt x="102" y="0"/>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rtl="1" eaLnBrk="1" hangingPunct="1">
                <a:defRPr/>
              </a:pPr>
              <a:endParaRPr lang="ar-SA"/>
            </a:p>
          </p:txBody>
        </p:sp>
        <p:sp>
          <p:nvSpPr>
            <p:cNvPr id="27668" name="Freeform 20"/>
            <p:cNvSpPr>
              <a:spLocks noEditPoints="1"/>
            </p:cNvSpPr>
            <p:nvPr userDrawn="1"/>
          </p:nvSpPr>
          <p:spPr bwMode="ltGray">
            <a:xfrm>
              <a:off x="5476" y="1349"/>
              <a:ext cx="84" cy="96"/>
            </a:xfrm>
            <a:custGeom>
              <a:avLst/>
              <a:gdLst/>
              <a:ahLst/>
              <a:cxnLst>
                <a:cxn ang="0">
                  <a:pos x="42" y="96"/>
                </a:cxn>
                <a:cxn ang="0">
                  <a:pos x="66" y="78"/>
                </a:cxn>
                <a:cxn ang="0">
                  <a:pos x="84" y="54"/>
                </a:cxn>
                <a:cxn ang="0">
                  <a:pos x="84" y="30"/>
                </a:cxn>
                <a:cxn ang="0">
                  <a:pos x="66" y="6"/>
                </a:cxn>
                <a:cxn ang="0">
                  <a:pos x="42" y="0"/>
                </a:cxn>
                <a:cxn ang="0">
                  <a:pos x="24" y="6"/>
                </a:cxn>
                <a:cxn ang="0">
                  <a:pos x="12" y="18"/>
                </a:cxn>
                <a:cxn ang="0">
                  <a:pos x="6" y="30"/>
                </a:cxn>
                <a:cxn ang="0">
                  <a:pos x="0" y="42"/>
                </a:cxn>
                <a:cxn ang="0">
                  <a:pos x="12" y="66"/>
                </a:cxn>
                <a:cxn ang="0">
                  <a:pos x="30" y="84"/>
                </a:cxn>
                <a:cxn ang="0">
                  <a:pos x="42" y="96"/>
                </a:cxn>
                <a:cxn ang="0">
                  <a:pos x="42" y="96"/>
                </a:cxn>
                <a:cxn ang="0">
                  <a:pos x="48" y="12"/>
                </a:cxn>
                <a:cxn ang="0">
                  <a:pos x="66" y="18"/>
                </a:cxn>
                <a:cxn ang="0">
                  <a:pos x="72" y="30"/>
                </a:cxn>
                <a:cxn ang="0">
                  <a:pos x="72" y="42"/>
                </a:cxn>
                <a:cxn ang="0">
                  <a:pos x="66" y="54"/>
                </a:cxn>
                <a:cxn ang="0">
                  <a:pos x="54" y="72"/>
                </a:cxn>
                <a:cxn ang="0">
                  <a:pos x="42" y="84"/>
                </a:cxn>
                <a:cxn ang="0">
                  <a:pos x="42" y="84"/>
                </a:cxn>
                <a:cxn ang="0">
                  <a:pos x="30" y="72"/>
                </a:cxn>
                <a:cxn ang="0">
                  <a:pos x="18" y="54"/>
                </a:cxn>
                <a:cxn ang="0">
                  <a:pos x="18" y="30"/>
                </a:cxn>
                <a:cxn ang="0">
                  <a:pos x="30" y="18"/>
                </a:cxn>
                <a:cxn ang="0">
                  <a:pos x="48" y="12"/>
                </a:cxn>
                <a:cxn ang="0">
                  <a:pos x="48" y="12"/>
                </a:cxn>
              </a:cxnLst>
              <a:rect l="0" t="0" r="r" b="b"/>
              <a:pathLst>
                <a:path w="84" h="96">
                  <a:moveTo>
                    <a:pt x="42" y="96"/>
                  </a:moveTo>
                  <a:lnTo>
                    <a:pt x="66" y="78"/>
                  </a:lnTo>
                  <a:lnTo>
                    <a:pt x="84" y="54"/>
                  </a:lnTo>
                  <a:lnTo>
                    <a:pt x="84" y="30"/>
                  </a:lnTo>
                  <a:lnTo>
                    <a:pt x="66" y="6"/>
                  </a:lnTo>
                  <a:lnTo>
                    <a:pt x="42" y="0"/>
                  </a:lnTo>
                  <a:lnTo>
                    <a:pt x="24" y="6"/>
                  </a:lnTo>
                  <a:lnTo>
                    <a:pt x="12" y="18"/>
                  </a:lnTo>
                  <a:lnTo>
                    <a:pt x="6" y="30"/>
                  </a:lnTo>
                  <a:lnTo>
                    <a:pt x="0" y="42"/>
                  </a:lnTo>
                  <a:lnTo>
                    <a:pt x="12" y="66"/>
                  </a:lnTo>
                  <a:lnTo>
                    <a:pt x="30" y="84"/>
                  </a:lnTo>
                  <a:lnTo>
                    <a:pt x="42" y="96"/>
                  </a:lnTo>
                  <a:lnTo>
                    <a:pt x="42" y="96"/>
                  </a:lnTo>
                  <a:close/>
                  <a:moveTo>
                    <a:pt x="48" y="12"/>
                  </a:moveTo>
                  <a:lnTo>
                    <a:pt x="66" y="18"/>
                  </a:lnTo>
                  <a:lnTo>
                    <a:pt x="72" y="30"/>
                  </a:lnTo>
                  <a:lnTo>
                    <a:pt x="72" y="42"/>
                  </a:lnTo>
                  <a:lnTo>
                    <a:pt x="66" y="54"/>
                  </a:lnTo>
                  <a:lnTo>
                    <a:pt x="54" y="72"/>
                  </a:lnTo>
                  <a:lnTo>
                    <a:pt x="42" y="84"/>
                  </a:lnTo>
                  <a:lnTo>
                    <a:pt x="42" y="84"/>
                  </a:lnTo>
                  <a:lnTo>
                    <a:pt x="30" y="72"/>
                  </a:lnTo>
                  <a:lnTo>
                    <a:pt x="18" y="54"/>
                  </a:lnTo>
                  <a:lnTo>
                    <a:pt x="18" y="30"/>
                  </a:lnTo>
                  <a:lnTo>
                    <a:pt x="30" y="18"/>
                  </a:lnTo>
                  <a:lnTo>
                    <a:pt x="48" y="12"/>
                  </a:lnTo>
                  <a:lnTo>
                    <a:pt x="48" y="12"/>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rtl="1" eaLnBrk="1" hangingPunct="1">
                <a:defRPr/>
              </a:pPr>
              <a:endParaRPr lang="ar-SA"/>
            </a:p>
          </p:txBody>
        </p:sp>
        <p:sp>
          <p:nvSpPr>
            <p:cNvPr id="27669" name="Freeform 21"/>
            <p:cNvSpPr>
              <a:spLocks noEditPoints="1"/>
            </p:cNvSpPr>
            <p:nvPr userDrawn="1"/>
          </p:nvSpPr>
          <p:spPr bwMode="ltGray">
            <a:xfrm>
              <a:off x="5470" y="1433"/>
              <a:ext cx="90" cy="108"/>
            </a:xfrm>
            <a:custGeom>
              <a:avLst/>
              <a:gdLst/>
              <a:ahLst/>
              <a:cxnLst>
                <a:cxn ang="0">
                  <a:pos x="6" y="90"/>
                </a:cxn>
                <a:cxn ang="0">
                  <a:pos x="18" y="102"/>
                </a:cxn>
                <a:cxn ang="0">
                  <a:pos x="30" y="108"/>
                </a:cxn>
                <a:cxn ang="0">
                  <a:pos x="60" y="108"/>
                </a:cxn>
                <a:cxn ang="0">
                  <a:pos x="84" y="96"/>
                </a:cxn>
                <a:cxn ang="0">
                  <a:pos x="90" y="84"/>
                </a:cxn>
                <a:cxn ang="0">
                  <a:pos x="90" y="66"/>
                </a:cxn>
                <a:cxn ang="0">
                  <a:pos x="84" y="36"/>
                </a:cxn>
                <a:cxn ang="0">
                  <a:pos x="72" y="18"/>
                </a:cxn>
                <a:cxn ang="0">
                  <a:pos x="60" y="6"/>
                </a:cxn>
                <a:cxn ang="0">
                  <a:pos x="54" y="0"/>
                </a:cxn>
                <a:cxn ang="0">
                  <a:pos x="54" y="0"/>
                </a:cxn>
                <a:cxn ang="0">
                  <a:pos x="48" y="0"/>
                </a:cxn>
                <a:cxn ang="0">
                  <a:pos x="24" y="24"/>
                </a:cxn>
                <a:cxn ang="0">
                  <a:pos x="12" y="48"/>
                </a:cxn>
                <a:cxn ang="0">
                  <a:pos x="0" y="66"/>
                </a:cxn>
                <a:cxn ang="0">
                  <a:pos x="6" y="90"/>
                </a:cxn>
                <a:cxn ang="0">
                  <a:pos x="6" y="90"/>
                </a:cxn>
                <a:cxn ang="0">
                  <a:pos x="18" y="66"/>
                </a:cxn>
                <a:cxn ang="0">
                  <a:pos x="24" y="48"/>
                </a:cxn>
                <a:cxn ang="0">
                  <a:pos x="36" y="30"/>
                </a:cxn>
                <a:cxn ang="0">
                  <a:pos x="42" y="18"/>
                </a:cxn>
                <a:cxn ang="0">
                  <a:pos x="48" y="12"/>
                </a:cxn>
                <a:cxn ang="0">
                  <a:pos x="78" y="42"/>
                </a:cxn>
                <a:cxn ang="0">
                  <a:pos x="84" y="66"/>
                </a:cxn>
                <a:cxn ang="0">
                  <a:pos x="66" y="90"/>
                </a:cxn>
                <a:cxn ang="0">
                  <a:pos x="54" y="96"/>
                </a:cxn>
                <a:cxn ang="0">
                  <a:pos x="42" y="96"/>
                </a:cxn>
                <a:cxn ang="0">
                  <a:pos x="30" y="96"/>
                </a:cxn>
                <a:cxn ang="0">
                  <a:pos x="24" y="84"/>
                </a:cxn>
                <a:cxn ang="0">
                  <a:pos x="18" y="78"/>
                </a:cxn>
                <a:cxn ang="0">
                  <a:pos x="18" y="66"/>
                </a:cxn>
                <a:cxn ang="0">
                  <a:pos x="18" y="66"/>
                </a:cxn>
              </a:cxnLst>
              <a:rect l="0" t="0" r="r" b="b"/>
              <a:pathLst>
                <a:path w="90" h="108">
                  <a:moveTo>
                    <a:pt x="6" y="90"/>
                  </a:moveTo>
                  <a:lnTo>
                    <a:pt x="18" y="102"/>
                  </a:lnTo>
                  <a:lnTo>
                    <a:pt x="30" y="108"/>
                  </a:lnTo>
                  <a:lnTo>
                    <a:pt x="60" y="108"/>
                  </a:lnTo>
                  <a:lnTo>
                    <a:pt x="84" y="96"/>
                  </a:lnTo>
                  <a:lnTo>
                    <a:pt x="90" y="84"/>
                  </a:lnTo>
                  <a:lnTo>
                    <a:pt x="90" y="66"/>
                  </a:lnTo>
                  <a:lnTo>
                    <a:pt x="84" y="36"/>
                  </a:lnTo>
                  <a:lnTo>
                    <a:pt x="72" y="18"/>
                  </a:lnTo>
                  <a:lnTo>
                    <a:pt x="60" y="6"/>
                  </a:lnTo>
                  <a:lnTo>
                    <a:pt x="54" y="0"/>
                  </a:lnTo>
                  <a:lnTo>
                    <a:pt x="54" y="0"/>
                  </a:lnTo>
                  <a:lnTo>
                    <a:pt x="48" y="0"/>
                  </a:lnTo>
                  <a:lnTo>
                    <a:pt x="24" y="24"/>
                  </a:lnTo>
                  <a:lnTo>
                    <a:pt x="12" y="48"/>
                  </a:lnTo>
                  <a:lnTo>
                    <a:pt x="0" y="66"/>
                  </a:lnTo>
                  <a:lnTo>
                    <a:pt x="6" y="90"/>
                  </a:lnTo>
                  <a:lnTo>
                    <a:pt x="6" y="90"/>
                  </a:lnTo>
                  <a:close/>
                  <a:moveTo>
                    <a:pt x="18" y="66"/>
                  </a:moveTo>
                  <a:lnTo>
                    <a:pt x="24" y="48"/>
                  </a:lnTo>
                  <a:lnTo>
                    <a:pt x="36" y="30"/>
                  </a:lnTo>
                  <a:lnTo>
                    <a:pt x="42" y="18"/>
                  </a:lnTo>
                  <a:lnTo>
                    <a:pt x="48" y="12"/>
                  </a:lnTo>
                  <a:lnTo>
                    <a:pt x="78" y="42"/>
                  </a:lnTo>
                  <a:lnTo>
                    <a:pt x="84" y="66"/>
                  </a:lnTo>
                  <a:lnTo>
                    <a:pt x="66" y="90"/>
                  </a:lnTo>
                  <a:lnTo>
                    <a:pt x="54" y="96"/>
                  </a:lnTo>
                  <a:lnTo>
                    <a:pt x="42" y="96"/>
                  </a:lnTo>
                  <a:lnTo>
                    <a:pt x="30" y="96"/>
                  </a:lnTo>
                  <a:lnTo>
                    <a:pt x="24" y="84"/>
                  </a:lnTo>
                  <a:lnTo>
                    <a:pt x="18" y="78"/>
                  </a:lnTo>
                  <a:lnTo>
                    <a:pt x="18" y="66"/>
                  </a:lnTo>
                  <a:lnTo>
                    <a:pt x="18" y="66"/>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rtl="1" eaLnBrk="1" hangingPunct="1">
                <a:defRPr/>
              </a:pPr>
              <a:endParaRPr lang="ar-SA"/>
            </a:p>
          </p:txBody>
        </p:sp>
        <p:sp>
          <p:nvSpPr>
            <p:cNvPr id="27670" name="Freeform 22"/>
            <p:cNvSpPr>
              <a:spLocks noEditPoints="1"/>
            </p:cNvSpPr>
            <p:nvPr userDrawn="1"/>
          </p:nvSpPr>
          <p:spPr bwMode="ltGray">
            <a:xfrm>
              <a:off x="5428" y="3525"/>
              <a:ext cx="66" cy="96"/>
            </a:xfrm>
            <a:custGeom>
              <a:avLst/>
              <a:gdLst/>
              <a:ahLst/>
              <a:cxnLst>
                <a:cxn ang="0">
                  <a:pos x="30" y="96"/>
                </a:cxn>
                <a:cxn ang="0">
                  <a:pos x="54" y="72"/>
                </a:cxn>
                <a:cxn ang="0">
                  <a:pos x="66" y="48"/>
                </a:cxn>
                <a:cxn ang="0">
                  <a:pos x="66" y="24"/>
                </a:cxn>
                <a:cxn ang="0">
                  <a:pos x="54" y="6"/>
                </a:cxn>
                <a:cxn ang="0">
                  <a:pos x="30" y="0"/>
                </a:cxn>
                <a:cxn ang="0">
                  <a:pos x="18" y="0"/>
                </a:cxn>
                <a:cxn ang="0">
                  <a:pos x="6" y="12"/>
                </a:cxn>
                <a:cxn ang="0">
                  <a:pos x="0" y="36"/>
                </a:cxn>
                <a:cxn ang="0">
                  <a:pos x="6" y="60"/>
                </a:cxn>
                <a:cxn ang="0">
                  <a:pos x="18" y="84"/>
                </a:cxn>
                <a:cxn ang="0">
                  <a:pos x="30" y="96"/>
                </a:cxn>
                <a:cxn ang="0">
                  <a:pos x="30" y="96"/>
                </a:cxn>
                <a:cxn ang="0">
                  <a:pos x="30" y="12"/>
                </a:cxn>
                <a:cxn ang="0">
                  <a:pos x="48" y="18"/>
                </a:cxn>
                <a:cxn ang="0">
                  <a:pos x="54" y="24"/>
                </a:cxn>
                <a:cxn ang="0">
                  <a:pos x="54" y="36"/>
                </a:cxn>
                <a:cxn ang="0">
                  <a:pos x="48" y="48"/>
                </a:cxn>
                <a:cxn ang="0">
                  <a:pos x="36" y="66"/>
                </a:cxn>
                <a:cxn ang="0">
                  <a:pos x="30" y="78"/>
                </a:cxn>
                <a:cxn ang="0">
                  <a:pos x="18" y="66"/>
                </a:cxn>
                <a:cxn ang="0">
                  <a:pos x="12" y="48"/>
                </a:cxn>
                <a:cxn ang="0">
                  <a:pos x="6" y="30"/>
                </a:cxn>
                <a:cxn ang="0">
                  <a:pos x="18" y="12"/>
                </a:cxn>
                <a:cxn ang="0">
                  <a:pos x="30" y="12"/>
                </a:cxn>
                <a:cxn ang="0">
                  <a:pos x="30" y="12"/>
                </a:cxn>
              </a:cxnLst>
              <a:rect l="0" t="0" r="r" b="b"/>
              <a:pathLst>
                <a:path w="66" h="96">
                  <a:moveTo>
                    <a:pt x="30" y="96"/>
                  </a:moveTo>
                  <a:lnTo>
                    <a:pt x="54" y="72"/>
                  </a:lnTo>
                  <a:lnTo>
                    <a:pt x="66" y="48"/>
                  </a:lnTo>
                  <a:lnTo>
                    <a:pt x="66" y="24"/>
                  </a:lnTo>
                  <a:lnTo>
                    <a:pt x="54" y="6"/>
                  </a:lnTo>
                  <a:lnTo>
                    <a:pt x="30" y="0"/>
                  </a:lnTo>
                  <a:lnTo>
                    <a:pt x="18" y="0"/>
                  </a:lnTo>
                  <a:lnTo>
                    <a:pt x="6" y="12"/>
                  </a:lnTo>
                  <a:lnTo>
                    <a:pt x="0" y="36"/>
                  </a:lnTo>
                  <a:lnTo>
                    <a:pt x="6" y="60"/>
                  </a:lnTo>
                  <a:lnTo>
                    <a:pt x="18" y="84"/>
                  </a:lnTo>
                  <a:lnTo>
                    <a:pt x="30" y="96"/>
                  </a:lnTo>
                  <a:lnTo>
                    <a:pt x="30" y="96"/>
                  </a:lnTo>
                  <a:close/>
                  <a:moveTo>
                    <a:pt x="30" y="12"/>
                  </a:moveTo>
                  <a:lnTo>
                    <a:pt x="48" y="18"/>
                  </a:lnTo>
                  <a:lnTo>
                    <a:pt x="54" y="24"/>
                  </a:lnTo>
                  <a:lnTo>
                    <a:pt x="54" y="36"/>
                  </a:lnTo>
                  <a:lnTo>
                    <a:pt x="48" y="48"/>
                  </a:lnTo>
                  <a:lnTo>
                    <a:pt x="36" y="66"/>
                  </a:lnTo>
                  <a:lnTo>
                    <a:pt x="30" y="78"/>
                  </a:lnTo>
                  <a:lnTo>
                    <a:pt x="18" y="66"/>
                  </a:lnTo>
                  <a:lnTo>
                    <a:pt x="12" y="48"/>
                  </a:lnTo>
                  <a:lnTo>
                    <a:pt x="6" y="30"/>
                  </a:lnTo>
                  <a:lnTo>
                    <a:pt x="18" y="12"/>
                  </a:lnTo>
                  <a:lnTo>
                    <a:pt x="30" y="12"/>
                  </a:lnTo>
                  <a:lnTo>
                    <a:pt x="30" y="12"/>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rtl="1" eaLnBrk="1" hangingPunct="1">
                <a:defRPr/>
              </a:pPr>
              <a:endParaRPr lang="ar-SA"/>
            </a:p>
          </p:txBody>
        </p:sp>
        <p:sp>
          <p:nvSpPr>
            <p:cNvPr id="27671" name="Freeform 23"/>
            <p:cNvSpPr>
              <a:spLocks/>
            </p:cNvSpPr>
            <p:nvPr userDrawn="1"/>
          </p:nvSpPr>
          <p:spPr bwMode="ltGray">
            <a:xfrm>
              <a:off x="3017" y="1127"/>
              <a:ext cx="2603" cy="444"/>
            </a:xfrm>
            <a:custGeom>
              <a:avLst/>
              <a:gdLst/>
              <a:ahLst/>
              <a:cxnLst>
                <a:cxn ang="0">
                  <a:pos x="2577" y="0"/>
                </a:cxn>
                <a:cxn ang="0">
                  <a:pos x="2594" y="72"/>
                </a:cxn>
                <a:cxn ang="0">
                  <a:pos x="6" y="444"/>
                </a:cxn>
                <a:cxn ang="0">
                  <a:pos x="0" y="396"/>
                </a:cxn>
                <a:cxn ang="0">
                  <a:pos x="1225" y="96"/>
                </a:cxn>
                <a:cxn ang="0">
                  <a:pos x="1351" y="78"/>
                </a:cxn>
                <a:cxn ang="0">
                  <a:pos x="2577" y="0"/>
                </a:cxn>
                <a:cxn ang="0">
                  <a:pos x="2577" y="0"/>
                </a:cxn>
              </a:cxnLst>
              <a:rect l="0" t="0" r="r" b="b"/>
              <a:pathLst>
                <a:path w="2594" h="444">
                  <a:moveTo>
                    <a:pt x="2577" y="0"/>
                  </a:moveTo>
                  <a:lnTo>
                    <a:pt x="2594" y="72"/>
                  </a:lnTo>
                  <a:lnTo>
                    <a:pt x="6" y="444"/>
                  </a:lnTo>
                  <a:lnTo>
                    <a:pt x="0" y="396"/>
                  </a:lnTo>
                  <a:lnTo>
                    <a:pt x="1225" y="96"/>
                  </a:lnTo>
                  <a:lnTo>
                    <a:pt x="1351" y="78"/>
                  </a:lnTo>
                  <a:lnTo>
                    <a:pt x="2577" y="0"/>
                  </a:lnTo>
                  <a:lnTo>
                    <a:pt x="2577" y="0"/>
                  </a:lnTo>
                  <a:close/>
                </a:path>
              </a:pathLst>
            </a:custGeom>
            <a:gradFill rotWithShape="0">
              <a:gsLst>
                <a:gs pos="0">
                  <a:schemeClr val="bg2">
                    <a:gamma/>
                    <a:tint val="81961"/>
                    <a:invGamma/>
                  </a:schemeClr>
                </a:gs>
                <a:gs pos="100000">
                  <a:schemeClr val="bg2"/>
                </a:gs>
              </a:gsLst>
              <a:lin ang="0" scaled="1"/>
            </a:gradFill>
            <a:ln w="9525">
              <a:noFill/>
              <a:round/>
              <a:headEnd/>
              <a:tailEnd/>
            </a:ln>
          </p:spPr>
          <p:txBody>
            <a:bodyPr/>
            <a:lstStyle/>
            <a:p>
              <a:pPr rtl="1" eaLnBrk="1" hangingPunct="1">
                <a:defRPr/>
              </a:pPr>
              <a:endParaRPr lang="ar-SA"/>
            </a:p>
          </p:txBody>
        </p:sp>
        <p:sp>
          <p:nvSpPr>
            <p:cNvPr id="27672" name="Freeform 24"/>
            <p:cNvSpPr>
              <a:spLocks noEditPoints="1"/>
            </p:cNvSpPr>
            <p:nvPr userDrawn="1"/>
          </p:nvSpPr>
          <p:spPr bwMode="ltGray">
            <a:xfrm>
              <a:off x="2934" y="3773"/>
              <a:ext cx="84" cy="95"/>
            </a:xfrm>
            <a:custGeom>
              <a:avLst/>
              <a:gdLst/>
              <a:ahLst/>
              <a:cxnLst>
                <a:cxn ang="0">
                  <a:pos x="36" y="95"/>
                </a:cxn>
                <a:cxn ang="0">
                  <a:pos x="60" y="77"/>
                </a:cxn>
                <a:cxn ang="0">
                  <a:pos x="78" y="53"/>
                </a:cxn>
                <a:cxn ang="0">
                  <a:pos x="84" y="42"/>
                </a:cxn>
                <a:cxn ang="0">
                  <a:pos x="84" y="30"/>
                </a:cxn>
                <a:cxn ang="0">
                  <a:pos x="72" y="6"/>
                </a:cxn>
                <a:cxn ang="0">
                  <a:pos x="42" y="0"/>
                </a:cxn>
                <a:cxn ang="0">
                  <a:pos x="30" y="0"/>
                </a:cxn>
                <a:cxn ang="0">
                  <a:pos x="12" y="12"/>
                </a:cxn>
                <a:cxn ang="0">
                  <a:pos x="0" y="24"/>
                </a:cxn>
                <a:cxn ang="0">
                  <a:pos x="0" y="36"/>
                </a:cxn>
                <a:cxn ang="0">
                  <a:pos x="6" y="59"/>
                </a:cxn>
                <a:cxn ang="0">
                  <a:pos x="24" y="83"/>
                </a:cxn>
                <a:cxn ang="0">
                  <a:pos x="36" y="95"/>
                </a:cxn>
                <a:cxn ang="0">
                  <a:pos x="36" y="95"/>
                </a:cxn>
                <a:cxn ang="0">
                  <a:pos x="48" y="12"/>
                </a:cxn>
                <a:cxn ang="0">
                  <a:pos x="66" y="18"/>
                </a:cxn>
                <a:cxn ang="0">
                  <a:pos x="72" y="30"/>
                </a:cxn>
                <a:cxn ang="0">
                  <a:pos x="72" y="42"/>
                </a:cxn>
                <a:cxn ang="0">
                  <a:pos x="66" y="53"/>
                </a:cxn>
                <a:cxn ang="0">
                  <a:pos x="48" y="71"/>
                </a:cxn>
                <a:cxn ang="0">
                  <a:pos x="42" y="77"/>
                </a:cxn>
                <a:cxn ang="0">
                  <a:pos x="36" y="77"/>
                </a:cxn>
                <a:cxn ang="0">
                  <a:pos x="24" y="65"/>
                </a:cxn>
                <a:cxn ang="0">
                  <a:pos x="18" y="48"/>
                </a:cxn>
                <a:cxn ang="0">
                  <a:pos x="18" y="30"/>
                </a:cxn>
                <a:cxn ang="0">
                  <a:pos x="30" y="12"/>
                </a:cxn>
                <a:cxn ang="0">
                  <a:pos x="48" y="12"/>
                </a:cxn>
                <a:cxn ang="0">
                  <a:pos x="48" y="12"/>
                </a:cxn>
              </a:cxnLst>
              <a:rect l="0" t="0" r="r" b="b"/>
              <a:pathLst>
                <a:path w="84" h="95">
                  <a:moveTo>
                    <a:pt x="36" y="95"/>
                  </a:moveTo>
                  <a:lnTo>
                    <a:pt x="60" y="77"/>
                  </a:lnTo>
                  <a:lnTo>
                    <a:pt x="78" y="53"/>
                  </a:lnTo>
                  <a:lnTo>
                    <a:pt x="84" y="42"/>
                  </a:lnTo>
                  <a:lnTo>
                    <a:pt x="84" y="30"/>
                  </a:lnTo>
                  <a:lnTo>
                    <a:pt x="72" y="6"/>
                  </a:lnTo>
                  <a:lnTo>
                    <a:pt x="42" y="0"/>
                  </a:lnTo>
                  <a:lnTo>
                    <a:pt x="30" y="0"/>
                  </a:lnTo>
                  <a:lnTo>
                    <a:pt x="12" y="12"/>
                  </a:lnTo>
                  <a:lnTo>
                    <a:pt x="0" y="24"/>
                  </a:lnTo>
                  <a:lnTo>
                    <a:pt x="0" y="36"/>
                  </a:lnTo>
                  <a:lnTo>
                    <a:pt x="6" y="59"/>
                  </a:lnTo>
                  <a:lnTo>
                    <a:pt x="24" y="83"/>
                  </a:lnTo>
                  <a:lnTo>
                    <a:pt x="36" y="95"/>
                  </a:lnTo>
                  <a:lnTo>
                    <a:pt x="36" y="95"/>
                  </a:lnTo>
                  <a:close/>
                  <a:moveTo>
                    <a:pt x="48" y="12"/>
                  </a:moveTo>
                  <a:lnTo>
                    <a:pt x="66" y="18"/>
                  </a:lnTo>
                  <a:lnTo>
                    <a:pt x="72" y="30"/>
                  </a:lnTo>
                  <a:lnTo>
                    <a:pt x="72" y="42"/>
                  </a:lnTo>
                  <a:lnTo>
                    <a:pt x="66" y="53"/>
                  </a:lnTo>
                  <a:lnTo>
                    <a:pt x="48" y="71"/>
                  </a:lnTo>
                  <a:lnTo>
                    <a:pt x="42" y="77"/>
                  </a:lnTo>
                  <a:lnTo>
                    <a:pt x="36" y="77"/>
                  </a:lnTo>
                  <a:lnTo>
                    <a:pt x="24" y="65"/>
                  </a:lnTo>
                  <a:lnTo>
                    <a:pt x="18" y="48"/>
                  </a:lnTo>
                  <a:lnTo>
                    <a:pt x="18" y="30"/>
                  </a:lnTo>
                  <a:lnTo>
                    <a:pt x="30" y="12"/>
                  </a:lnTo>
                  <a:lnTo>
                    <a:pt x="48" y="12"/>
                  </a:lnTo>
                  <a:lnTo>
                    <a:pt x="48" y="12"/>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rtl="1" eaLnBrk="1" hangingPunct="1">
                <a:defRPr/>
              </a:pPr>
              <a:endParaRPr lang="ar-SA"/>
            </a:p>
          </p:txBody>
        </p:sp>
        <p:sp>
          <p:nvSpPr>
            <p:cNvPr id="27673" name="Freeform 25"/>
            <p:cNvSpPr>
              <a:spLocks noEditPoints="1"/>
            </p:cNvSpPr>
            <p:nvPr userDrawn="1"/>
          </p:nvSpPr>
          <p:spPr bwMode="ltGray">
            <a:xfrm>
              <a:off x="3779" y="3872"/>
              <a:ext cx="90" cy="108"/>
            </a:xfrm>
            <a:custGeom>
              <a:avLst/>
              <a:gdLst/>
              <a:ahLst/>
              <a:cxnLst>
                <a:cxn ang="0">
                  <a:pos x="12" y="96"/>
                </a:cxn>
                <a:cxn ang="0">
                  <a:pos x="24" y="108"/>
                </a:cxn>
                <a:cxn ang="0">
                  <a:pos x="42" y="108"/>
                </a:cxn>
                <a:cxn ang="0">
                  <a:pos x="66" y="102"/>
                </a:cxn>
                <a:cxn ang="0">
                  <a:pos x="84" y="78"/>
                </a:cxn>
                <a:cxn ang="0">
                  <a:pos x="90" y="66"/>
                </a:cxn>
                <a:cxn ang="0">
                  <a:pos x="84" y="48"/>
                </a:cxn>
                <a:cxn ang="0">
                  <a:pos x="66" y="24"/>
                </a:cxn>
                <a:cxn ang="0">
                  <a:pos x="48" y="12"/>
                </a:cxn>
                <a:cxn ang="0">
                  <a:pos x="36" y="0"/>
                </a:cxn>
                <a:cxn ang="0">
                  <a:pos x="30" y="0"/>
                </a:cxn>
                <a:cxn ang="0">
                  <a:pos x="30" y="0"/>
                </a:cxn>
                <a:cxn ang="0">
                  <a:pos x="24" y="0"/>
                </a:cxn>
                <a:cxn ang="0">
                  <a:pos x="12" y="30"/>
                </a:cxn>
                <a:cxn ang="0">
                  <a:pos x="0" y="54"/>
                </a:cxn>
                <a:cxn ang="0">
                  <a:pos x="0" y="78"/>
                </a:cxn>
                <a:cxn ang="0">
                  <a:pos x="12" y="96"/>
                </a:cxn>
                <a:cxn ang="0">
                  <a:pos x="12" y="96"/>
                </a:cxn>
                <a:cxn ang="0">
                  <a:pos x="12" y="72"/>
                </a:cxn>
                <a:cxn ang="0">
                  <a:pos x="18" y="54"/>
                </a:cxn>
                <a:cxn ang="0">
                  <a:pos x="24" y="36"/>
                </a:cxn>
                <a:cxn ang="0">
                  <a:pos x="30" y="18"/>
                </a:cxn>
                <a:cxn ang="0">
                  <a:pos x="30" y="12"/>
                </a:cxn>
                <a:cxn ang="0">
                  <a:pos x="48" y="24"/>
                </a:cxn>
                <a:cxn ang="0">
                  <a:pos x="66" y="36"/>
                </a:cxn>
                <a:cxn ang="0">
                  <a:pos x="78" y="54"/>
                </a:cxn>
                <a:cxn ang="0">
                  <a:pos x="78" y="72"/>
                </a:cxn>
                <a:cxn ang="0">
                  <a:pos x="72" y="84"/>
                </a:cxn>
                <a:cxn ang="0">
                  <a:pos x="48" y="96"/>
                </a:cxn>
                <a:cxn ang="0">
                  <a:pos x="36" y="96"/>
                </a:cxn>
                <a:cxn ang="0">
                  <a:pos x="24" y="90"/>
                </a:cxn>
                <a:cxn ang="0">
                  <a:pos x="18" y="84"/>
                </a:cxn>
                <a:cxn ang="0">
                  <a:pos x="12" y="72"/>
                </a:cxn>
                <a:cxn ang="0">
                  <a:pos x="12" y="72"/>
                </a:cxn>
              </a:cxnLst>
              <a:rect l="0" t="0" r="r" b="b"/>
              <a:pathLst>
                <a:path w="90" h="108">
                  <a:moveTo>
                    <a:pt x="12" y="96"/>
                  </a:moveTo>
                  <a:lnTo>
                    <a:pt x="24" y="108"/>
                  </a:lnTo>
                  <a:lnTo>
                    <a:pt x="42" y="108"/>
                  </a:lnTo>
                  <a:lnTo>
                    <a:pt x="66" y="102"/>
                  </a:lnTo>
                  <a:lnTo>
                    <a:pt x="84" y="78"/>
                  </a:lnTo>
                  <a:lnTo>
                    <a:pt x="90" y="66"/>
                  </a:lnTo>
                  <a:lnTo>
                    <a:pt x="84" y="48"/>
                  </a:lnTo>
                  <a:lnTo>
                    <a:pt x="66" y="24"/>
                  </a:lnTo>
                  <a:lnTo>
                    <a:pt x="48" y="12"/>
                  </a:lnTo>
                  <a:lnTo>
                    <a:pt x="36" y="0"/>
                  </a:lnTo>
                  <a:lnTo>
                    <a:pt x="30" y="0"/>
                  </a:lnTo>
                  <a:lnTo>
                    <a:pt x="30" y="0"/>
                  </a:lnTo>
                  <a:lnTo>
                    <a:pt x="24" y="0"/>
                  </a:lnTo>
                  <a:lnTo>
                    <a:pt x="12" y="30"/>
                  </a:lnTo>
                  <a:lnTo>
                    <a:pt x="0" y="54"/>
                  </a:lnTo>
                  <a:lnTo>
                    <a:pt x="0" y="78"/>
                  </a:lnTo>
                  <a:lnTo>
                    <a:pt x="12" y="96"/>
                  </a:lnTo>
                  <a:lnTo>
                    <a:pt x="12" y="96"/>
                  </a:lnTo>
                  <a:close/>
                  <a:moveTo>
                    <a:pt x="12" y="72"/>
                  </a:moveTo>
                  <a:lnTo>
                    <a:pt x="18" y="54"/>
                  </a:lnTo>
                  <a:lnTo>
                    <a:pt x="24" y="36"/>
                  </a:lnTo>
                  <a:lnTo>
                    <a:pt x="30" y="18"/>
                  </a:lnTo>
                  <a:lnTo>
                    <a:pt x="30" y="12"/>
                  </a:lnTo>
                  <a:lnTo>
                    <a:pt x="48" y="24"/>
                  </a:lnTo>
                  <a:lnTo>
                    <a:pt x="66" y="36"/>
                  </a:lnTo>
                  <a:lnTo>
                    <a:pt x="78" y="54"/>
                  </a:lnTo>
                  <a:lnTo>
                    <a:pt x="78" y="72"/>
                  </a:lnTo>
                  <a:lnTo>
                    <a:pt x="72" y="84"/>
                  </a:lnTo>
                  <a:lnTo>
                    <a:pt x="48" y="96"/>
                  </a:lnTo>
                  <a:lnTo>
                    <a:pt x="36" y="96"/>
                  </a:lnTo>
                  <a:lnTo>
                    <a:pt x="24" y="90"/>
                  </a:lnTo>
                  <a:lnTo>
                    <a:pt x="18" y="84"/>
                  </a:lnTo>
                  <a:lnTo>
                    <a:pt x="12" y="72"/>
                  </a:lnTo>
                  <a:lnTo>
                    <a:pt x="12" y="72"/>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rtl="1" eaLnBrk="1" hangingPunct="1">
                <a:defRPr/>
              </a:pPr>
              <a:endParaRPr lang="ar-SA"/>
            </a:p>
          </p:txBody>
        </p:sp>
        <p:sp>
          <p:nvSpPr>
            <p:cNvPr id="27674" name="Freeform 26"/>
            <p:cNvSpPr>
              <a:spLocks noEditPoints="1"/>
            </p:cNvSpPr>
            <p:nvPr userDrawn="1"/>
          </p:nvSpPr>
          <p:spPr bwMode="ltGray">
            <a:xfrm>
              <a:off x="2400" y="3872"/>
              <a:ext cx="72" cy="90"/>
            </a:xfrm>
            <a:custGeom>
              <a:avLst/>
              <a:gdLst/>
              <a:ahLst/>
              <a:cxnLst>
                <a:cxn ang="0">
                  <a:pos x="71" y="90"/>
                </a:cxn>
                <a:cxn ang="0">
                  <a:pos x="71" y="60"/>
                </a:cxn>
                <a:cxn ang="0">
                  <a:pos x="71" y="36"/>
                </a:cxn>
                <a:cxn ang="0">
                  <a:pos x="60" y="12"/>
                </a:cxn>
                <a:cxn ang="0">
                  <a:pos x="36" y="0"/>
                </a:cxn>
                <a:cxn ang="0">
                  <a:pos x="12" y="12"/>
                </a:cxn>
                <a:cxn ang="0">
                  <a:pos x="0" y="36"/>
                </a:cxn>
                <a:cxn ang="0">
                  <a:pos x="6" y="60"/>
                </a:cxn>
                <a:cxn ang="0">
                  <a:pos x="30" y="78"/>
                </a:cxn>
                <a:cxn ang="0">
                  <a:pos x="54" y="90"/>
                </a:cxn>
                <a:cxn ang="0">
                  <a:pos x="71" y="90"/>
                </a:cxn>
                <a:cxn ang="0">
                  <a:pos x="71" y="90"/>
                </a:cxn>
                <a:cxn ang="0">
                  <a:pos x="24" y="18"/>
                </a:cxn>
                <a:cxn ang="0">
                  <a:pos x="42" y="18"/>
                </a:cxn>
                <a:cxn ang="0">
                  <a:pos x="54" y="18"/>
                </a:cxn>
                <a:cxn ang="0">
                  <a:pos x="60" y="42"/>
                </a:cxn>
                <a:cxn ang="0">
                  <a:pos x="60" y="66"/>
                </a:cxn>
                <a:cxn ang="0">
                  <a:pos x="60" y="72"/>
                </a:cxn>
                <a:cxn ang="0">
                  <a:pos x="60" y="78"/>
                </a:cxn>
                <a:cxn ang="0">
                  <a:pos x="42" y="72"/>
                </a:cxn>
                <a:cxn ang="0">
                  <a:pos x="24" y="66"/>
                </a:cxn>
                <a:cxn ang="0">
                  <a:pos x="12" y="48"/>
                </a:cxn>
                <a:cxn ang="0">
                  <a:pos x="12" y="30"/>
                </a:cxn>
                <a:cxn ang="0">
                  <a:pos x="24" y="18"/>
                </a:cxn>
                <a:cxn ang="0">
                  <a:pos x="24" y="18"/>
                </a:cxn>
              </a:cxnLst>
              <a:rect l="0" t="0" r="r" b="b"/>
              <a:pathLst>
                <a:path w="71" h="90">
                  <a:moveTo>
                    <a:pt x="71" y="90"/>
                  </a:moveTo>
                  <a:lnTo>
                    <a:pt x="71" y="60"/>
                  </a:lnTo>
                  <a:lnTo>
                    <a:pt x="71" y="36"/>
                  </a:lnTo>
                  <a:lnTo>
                    <a:pt x="60" y="12"/>
                  </a:lnTo>
                  <a:lnTo>
                    <a:pt x="36" y="0"/>
                  </a:lnTo>
                  <a:lnTo>
                    <a:pt x="12" y="12"/>
                  </a:lnTo>
                  <a:lnTo>
                    <a:pt x="0" y="36"/>
                  </a:lnTo>
                  <a:lnTo>
                    <a:pt x="6" y="60"/>
                  </a:lnTo>
                  <a:lnTo>
                    <a:pt x="30" y="78"/>
                  </a:lnTo>
                  <a:lnTo>
                    <a:pt x="54" y="90"/>
                  </a:lnTo>
                  <a:lnTo>
                    <a:pt x="71" y="90"/>
                  </a:lnTo>
                  <a:lnTo>
                    <a:pt x="71" y="90"/>
                  </a:lnTo>
                  <a:close/>
                  <a:moveTo>
                    <a:pt x="24" y="18"/>
                  </a:moveTo>
                  <a:lnTo>
                    <a:pt x="42" y="18"/>
                  </a:lnTo>
                  <a:lnTo>
                    <a:pt x="54" y="18"/>
                  </a:lnTo>
                  <a:lnTo>
                    <a:pt x="60" y="42"/>
                  </a:lnTo>
                  <a:lnTo>
                    <a:pt x="60" y="66"/>
                  </a:lnTo>
                  <a:lnTo>
                    <a:pt x="60" y="72"/>
                  </a:lnTo>
                  <a:lnTo>
                    <a:pt x="60" y="78"/>
                  </a:lnTo>
                  <a:lnTo>
                    <a:pt x="42" y="72"/>
                  </a:lnTo>
                  <a:lnTo>
                    <a:pt x="24" y="66"/>
                  </a:lnTo>
                  <a:lnTo>
                    <a:pt x="12" y="48"/>
                  </a:lnTo>
                  <a:lnTo>
                    <a:pt x="12" y="30"/>
                  </a:lnTo>
                  <a:lnTo>
                    <a:pt x="24" y="18"/>
                  </a:lnTo>
                  <a:lnTo>
                    <a:pt x="24" y="18"/>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rtl="1" eaLnBrk="1" hangingPunct="1">
                <a:defRPr/>
              </a:pPr>
              <a:endParaRPr lang="ar-SA"/>
            </a:p>
          </p:txBody>
        </p:sp>
        <p:sp>
          <p:nvSpPr>
            <p:cNvPr id="27675" name="Oval 27"/>
            <p:cNvSpPr>
              <a:spLocks noChangeArrowheads="1"/>
            </p:cNvSpPr>
            <p:nvPr userDrawn="1"/>
          </p:nvSpPr>
          <p:spPr bwMode="ltGray">
            <a:xfrm>
              <a:off x="2444" y="3838"/>
              <a:ext cx="1380" cy="389"/>
            </a:xfrm>
            <a:prstGeom prst="ellipse">
              <a:avLst/>
            </a:prstGeom>
            <a:gradFill rotWithShape="0">
              <a:gsLst>
                <a:gs pos="0">
                  <a:schemeClr val="bg2">
                    <a:gamma/>
                    <a:tint val="81961"/>
                    <a:invGamma/>
                  </a:schemeClr>
                </a:gs>
                <a:gs pos="100000">
                  <a:schemeClr val="bg2"/>
                </a:gs>
              </a:gsLst>
              <a:lin ang="2700000" scaled="1"/>
            </a:gradFill>
            <a:ln w="9525">
              <a:noFill/>
              <a:round/>
              <a:headEnd/>
              <a:tailEnd/>
            </a:ln>
            <a:effectLst/>
          </p:spPr>
          <p:txBody>
            <a:bodyPr/>
            <a:lstStyle/>
            <a:p>
              <a:pPr rtl="1" eaLnBrk="1" hangingPunct="1">
                <a:defRPr/>
              </a:pPr>
              <a:endParaRPr lang="ar-SA"/>
            </a:p>
          </p:txBody>
        </p:sp>
        <p:sp>
          <p:nvSpPr>
            <p:cNvPr id="27676" name="Oval 28"/>
            <p:cNvSpPr>
              <a:spLocks noChangeArrowheads="1"/>
            </p:cNvSpPr>
            <p:nvPr userDrawn="1"/>
          </p:nvSpPr>
          <p:spPr bwMode="ltGray">
            <a:xfrm>
              <a:off x="2394" y="3834"/>
              <a:ext cx="1502" cy="288"/>
            </a:xfrm>
            <a:prstGeom prst="ellipse">
              <a:avLst/>
            </a:prstGeom>
            <a:gradFill rotWithShape="0">
              <a:gsLst>
                <a:gs pos="0">
                  <a:schemeClr val="bg2"/>
                </a:gs>
                <a:gs pos="100000">
                  <a:schemeClr val="bg2">
                    <a:gamma/>
                    <a:tint val="81961"/>
                    <a:invGamma/>
                  </a:schemeClr>
                </a:gs>
              </a:gsLst>
              <a:lin ang="5400000" scaled="1"/>
            </a:gradFill>
            <a:ln w="9525">
              <a:noFill/>
              <a:round/>
              <a:headEnd/>
              <a:tailEnd/>
            </a:ln>
            <a:effectLst/>
          </p:spPr>
          <p:txBody>
            <a:bodyPr/>
            <a:lstStyle/>
            <a:p>
              <a:pPr rtl="1" eaLnBrk="1" hangingPunct="1">
                <a:defRPr/>
              </a:pPr>
              <a:endParaRPr lang="ar-SA"/>
            </a:p>
          </p:txBody>
        </p:sp>
        <p:sp>
          <p:nvSpPr>
            <p:cNvPr id="27677" name="Oval 29"/>
            <p:cNvSpPr>
              <a:spLocks noChangeArrowheads="1"/>
            </p:cNvSpPr>
            <p:nvPr userDrawn="1"/>
          </p:nvSpPr>
          <p:spPr bwMode="ltGray">
            <a:xfrm>
              <a:off x="2441" y="3860"/>
              <a:ext cx="1425" cy="220"/>
            </a:xfrm>
            <a:prstGeom prst="ellipse">
              <a:avLst/>
            </a:prstGeom>
            <a:gradFill rotWithShape="0">
              <a:gsLst>
                <a:gs pos="0">
                  <a:schemeClr val="bg2"/>
                </a:gs>
                <a:gs pos="100000">
                  <a:schemeClr val="bg2">
                    <a:gamma/>
                    <a:tint val="81961"/>
                    <a:invGamma/>
                  </a:schemeClr>
                </a:gs>
              </a:gsLst>
              <a:lin ang="0" scaled="1"/>
            </a:gradFill>
            <a:ln w="9525">
              <a:noFill/>
              <a:round/>
              <a:headEnd/>
              <a:tailEnd/>
            </a:ln>
            <a:effectLst/>
          </p:spPr>
          <p:txBody>
            <a:bodyPr/>
            <a:lstStyle/>
            <a:p>
              <a:pPr rtl="1" eaLnBrk="1" hangingPunct="1">
                <a:defRPr/>
              </a:pPr>
              <a:endParaRPr lang="ar-SA"/>
            </a:p>
          </p:txBody>
        </p:sp>
        <p:sp>
          <p:nvSpPr>
            <p:cNvPr id="27678" name="Freeform 30"/>
            <p:cNvSpPr>
              <a:spLocks noEditPoints="1"/>
            </p:cNvSpPr>
            <p:nvPr userDrawn="1"/>
          </p:nvSpPr>
          <p:spPr bwMode="ltGray">
            <a:xfrm>
              <a:off x="3743" y="3788"/>
              <a:ext cx="90" cy="96"/>
            </a:xfrm>
            <a:custGeom>
              <a:avLst/>
              <a:gdLst/>
              <a:ahLst/>
              <a:cxnLst>
                <a:cxn ang="0">
                  <a:pos x="66" y="96"/>
                </a:cxn>
                <a:cxn ang="0">
                  <a:pos x="78" y="66"/>
                </a:cxn>
                <a:cxn ang="0">
                  <a:pos x="90" y="42"/>
                </a:cxn>
                <a:cxn ang="0">
                  <a:pos x="78" y="18"/>
                </a:cxn>
                <a:cxn ang="0">
                  <a:pos x="60" y="0"/>
                </a:cxn>
                <a:cxn ang="0">
                  <a:pos x="30" y="6"/>
                </a:cxn>
                <a:cxn ang="0">
                  <a:pos x="18" y="18"/>
                </a:cxn>
                <a:cxn ang="0">
                  <a:pos x="6" y="30"/>
                </a:cxn>
                <a:cxn ang="0">
                  <a:pos x="0" y="42"/>
                </a:cxn>
                <a:cxn ang="0">
                  <a:pos x="6" y="60"/>
                </a:cxn>
                <a:cxn ang="0">
                  <a:pos x="24" y="78"/>
                </a:cxn>
                <a:cxn ang="0">
                  <a:pos x="48" y="90"/>
                </a:cxn>
                <a:cxn ang="0">
                  <a:pos x="66" y="96"/>
                </a:cxn>
                <a:cxn ang="0">
                  <a:pos x="66" y="96"/>
                </a:cxn>
                <a:cxn ang="0">
                  <a:pos x="42" y="18"/>
                </a:cxn>
                <a:cxn ang="0">
                  <a:pos x="60" y="18"/>
                </a:cxn>
                <a:cxn ang="0">
                  <a:pos x="72" y="24"/>
                </a:cxn>
                <a:cxn ang="0">
                  <a:pos x="72" y="36"/>
                </a:cxn>
                <a:cxn ang="0">
                  <a:pos x="72" y="48"/>
                </a:cxn>
                <a:cxn ang="0">
                  <a:pos x="66" y="72"/>
                </a:cxn>
                <a:cxn ang="0">
                  <a:pos x="60" y="78"/>
                </a:cxn>
                <a:cxn ang="0">
                  <a:pos x="60" y="84"/>
                </a:cxn>
                <a:cxn ang="0">
                  <a:pos x="42" y="72"/>
                </a:cxn>
                <a:cxn ang="0">
                  <a:pos x="30" y="66"/>
                </a:cxn>
                <a:cxn ang="0">
                  <a:pos x="18" y="42"/>
                </a:cxn>
                <a:cxn ang="0">
                  <a:pos x="24" y="30"/>
                </a:cxn>
                <a:cxn ang="0">
                  <a:pos x="42" y="18"/>
                </a:cxn>
                <a:cxn ang="0">
                  <a:pos x="42" y="18"/>
                </a:cxn>
              </a:cxnLst>
              <a:rect l="0" t="0" r="r" b="b"/>
              <a:pathLst>
                <a:path w="90" h="96">
                  <a:moveTo>
                    <a:pt x="66" y="96"/>
                  </a:moveTo>
                  <a:lnTo>
                    <a:pt x="78" y="66"/>
                  </a:lnTo>
                  <a:lnTo>
                    <a:pt x="90" y="42"/>
                  </a:lnTo>
                  <a:lnTo>
                    <a:pt x="78" y="18"/>
                  </a:lnTo>
                  <a:lnTo>
                    <a:pt x="60" y="0"/>
                  </a:lnTo>
                  <a:lnTo>
                    <a:pt x="30" y="6"/>
                  </a:lnTo>
                  <a:lnTo>
                    <a:pt x="18" y="18"/>
                  </a:lnTo>
                  <a:lnTo>
                    <a:pt x="6" y="30"/>
                  </a:lnTo>
                  <a:lnTo>
                    <a:pt x="0" y="42"/>
                  </a:lnTo>
                  <a:lnTo>
                    <a:pt x="6" y="60"/>
                  </a:lnTo>
                  <a:lnTo>
                    <a:pt x="24" y="78"/>
                  </a:lnTo>
                  <a:lnTo>
                    <a:pt x="48" y="90"/>
                  </a:lnTo>
                  <a:lnTo>
                    <a:pt x="66" y="96"/>
                  </a:lnTo>
                  <a:lnTo>
                    <a:pt x="66" y="96"/>
                  </a:lnTo>
                  <a:close/>
                  <a:moveTo>
                    <a:pt x="42" y="18"/>
                  </a:moveTo>
                  <a:lnTo>
                    <a:pt x="60" y="18"/>
                  </a:lnTo>
                  <a:lnTo>
                    <a:pt x="72" y="24"/>
                  </a:lnTo>
                  <a:lnTo>
                    <a:pt x="72" y="36"/>
                  </a:lnTo>
                  <a:lnTo>
                    <a:pt x="72" y="48"/>
                  </a:lnTo>
                  <a:lnTo>
                    <a:pt x="66" y="72"/>
                  </a:lnTo>
                  <a:lnTo>
                    <a:pt x="60" y="78"/>
                  </a:lnTo>
                  <a:lnTo>
                    <a:pt x="60" y="84"/>
                  </a:lnTo>
                  <a:lnTo>
                    <a:pt x="42" y="72"/>
                  </a:lnTo>
                  <a:lnTo>
                    <a:pt x="30" y="66"/>
                  </a:lnTo>
                  <a:lnTo>
                    <a:pt x="18" y="42"/>
                  </a:lnTo>
                  <a:lnTo>
                    <a:pt x="24" y="30"/>
                  </a:lnTo>
                  <a:lnTo>
                    <a:pt x="42" y="18"/>
                  </a:lnTo>
                  <a:lnTo>
                    <a:pt x="42" y="18"/>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rtl="1" eaLnBrk="1" hangingPunct="1">
                <a:defRPr/>
              </a:pPr>
              <a:endParaRPr lang="ar-SA"/>
            </a:p>
          </p:txBody>
        </p:sp>
        <p:sp>
          <p:nvSpPr>
            <p:cNvPr id="27679" name="Freeform 31"/>
            <p:cNvSpPr>
              <a:spLocks noEditPoints="1"/>
            </p:cNvSpPr>
            <p:nvPr userDrawn="1"/>
          </p:nvSpPr>
          <p:spPr bwMode="ltGray">
            <a:xfrm>
              <a:off x="5422" y="3603"/>
              <a:ext cx="72" cy="108"/>
            </a:xfrm>
            <a:custGeom>
              <a:avLst/>
              <a:gdLst/>
              <a:ahLst/>
              <a:cxnLst>
                <a:cxn ang="0">
                  <a:pos x="0" y="90"/>
                </a:cxn>
                <a:cxn ang="0">
                  <a:pos x="12" y="102"/>
                </a:cxn>
                <a:cxn ang="0">
                  <a:pos x="24" y="108"/>
                </a:cxn>
                <a:cxn ang="0">
                  <a:pos x="48" y="108"/>
                </a:cxn>
                <a:cxn ang="0">
                  <a:pos x="66" y="96"/>
                </a:cxn>
                <a:cxn ang="0">
                  <a:pos x="72" y="66"/>
                </a:cxn>
                <a:cxn ang="0">
                  <a:pos x="66" y="42"/>
                </a:cxn>
                <a:cxn ang="0">
                  <a:pos x="60" y="18"/>
                </a:cxn>
                <a:cxn ang="0">
                  <a:pos x="48" y="6"/>
                </a:cxn>
                <a:cxn ang="0">
                  <a:pos x="42" y="0"/>
                </a:cxn>
                <a:cxn ang="0">
                  <a:pos x="42" y="0"/>
                </a:cxn>
                <a:cxn ang="0">
                  <a:pos x="36" y="0"/>
                </a:cxn>
                <a:cxn ang="0">
                  <a:pos x="18" y="24"/>
                </a:cxn>
                <a:cxn ang="0">
                  <a:pos x="6" y="48"/>
                </a:cxn>
                <a:cxn ang="0">
                  <a:pos x="0" y="66"/>
                </a:cxn>
                <a:cxn ang="0">
                  <a:pos x="0" y="90"/>
                </a:cxn>
                <a:cxn ang="0">
                  <a:pos x="0" y="90"/>
                </a:cxn>
                <a:cxn ang="0">
                  <a:pos x="12" y="66"/>
                </a:cxn>
                <a:cxn ang="0">
                  <a:pos x="18" y="48"/>
                </a:cxn>
                <a:cxn ang="0">
                  <a:pos x="24" y="36"/>
                </a:cxn>
                <a:cxn ang="0">
                  <a:pos x="30" y="24"/>
                </a:cxn>
                <a:cxn ang="0">
                  <a:pos x="36" y="18"/>
                </a:cxn>
                <a:cxn ang="0">
                  <a:pos x="54" y="30"/>
                </a:cxn>
                <a:cxn ang="0">
                  <a:pos x="60" y="48"/>
                </a:cxn>
                <a:cxn ang="0">
                  <a:pos x="66" y="72"/>
                </a:cxn>
                <a:cxn ang="0">
                  <a:pos x="66" y="84"/>
                </a:cxn>
                <a:cxn ang="0">
                  <a:pos x="54" y="96"/>
                </a:cxn>
                <a:cxn ang="0">
                  <a:pos x="30" y="102"/>
                </a:cxn>
                <a:cxn ang="0">
                  <a:pos x="24" y="96"/>
                </a:cxn>
                <a:cxn ang="0">
                  <a:pos x="12" y="90"/>
                </a:cxn>
                <a:cxn ang="0">
                  <a:pos x="12" y="78"/>
                </a:cxn>
                <a:cxn ang="0">
                  <a:pos x="12" y="66"/>
                </a:cxn>
                <a:cxn ang="0">
                  <a:pos x="12" y="66"/>
                </a:cxn>
              </a:cxnLst>
              <a:rect l="0" t="0" r="r" b="b"/>
              <a:pathLst>
                <a:path w="72" h="108">
                  <a:moveTo>
                    <a:pt x="0" y="90"/>
                  </a:moveTo>
                  <a:lnTo>
                    <a:pt x="12" y="102"/>
                  </a:lnTo>
                  <a:lnTo>
                    <a:pt x="24" y="108"/>
                  </a:lnTo>
                  <a:lnTo>
                    <a:pt x="48" y="108"/>
                  </a:lnTo>
                  <a:lnTo>
                    <a:pt x="66" y="96"/>
                  </a:lnTo>
                  <a:lnTo>
                    <a:pt x="72" y="66"/>
                  </a:lnTo>
                  <a:lnTo>
                    <a:pt x="66" y="42"/>
                  </a:lnTo>
                  <a:lnTo>
                    <a:pt x="60" y="18"/>
                  </a:lnTo>
                  <a:lnTo>
                    <a:pt x="48" y="6"/>
                  </a:lnTo>
                  <a:lnTo>
                    <a:pt x="42" y="0"/>
                  </a:lnTo>
                  <a:lnTo>
                    <a:pt x="42" y="0"/>
                  </a:lnTo>
                  <a:lnTo>
                    <a:pt x="36" y="0"/>
                  </a:lnTo>
                  <a:lnTo>
                    <a:pt x="18" y="24"/>
                  </a:lnTo>
                  <a:lnTo>
                    <a:pt x="6" y="48"/>
                  </a:lnTo>
                  <a:lnTo>
                    <a:pt x="0" y="66"/>
                  </a:lnTo>
                  <a:lnTo>
                    <a:pt x="0" y="90"/>
                  </a:lnTo>
                  <a:lnTo>
                    <a:pt x="0" y="90"/>
                  </a:lnTo>
                  <a:close/>
                  <a:moveTo>
                    <a:pt x="12" y="66"/>
                  </a:moveTo>
                  <a:lnTo>
                    <a:pt x="18" y="48"/>
                  </a:lnTo>
                  <a:lnTo>
                    <a:pt x="24" y="36"/>
                  </a:lnTo>
                  <a:lnTo>
                    <a:pt x="30" y="24"/>
                  </a:lnTo>
                  <a:lnTo>
                    <a:pt x="36" y="18"/>
                  </a:lnTo>
                  <a:lnTo>
                    <a:pt x="54" y="30"/>
                  </a:lnTo>
                  <a:lnTo>
                    <a:pt x="60" y="48"/>
                  </a:lnTo>
                  <a:lnTo>
                    <a:pt x="66" y="72"/>
                  </a:lnTo>
                  <a:lnTo>
                    <a:pt x="66" y="84"/>
                  </a:lnTo>
                  <a:lnTo>
                    <a:pt x="54" y="96"/>
                  </a:lnTo>
                  <a:lnTo>
                    <a:pt x="30" y="102"/>
                  </a:lnTo>
                  <a:lnTo>
                    <a:pt x="24" y="96"/>
                  </a:lnTo>
                  <a:lnTo>
                    <a:pt x="12" y="90"/>
                  </a:lnTo>
                  <a:lnTo>
                    <a:pt x="12" y="78"/>
                  </a:lnTo>
                  <a:lnTo>
                    <a:pt x="12" y="66"/>
                  </a:lnTo>
                  <a:lnTo>
                    <a:pt x="12" y="66"/>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rtl="1" eaLnBrk="1" hangingPunct="1">
                <a:defRPr/>
              </a:pPr>
              <a:endParaRPr lang="ar-SA"/>
            </a:p>
          </p:txBody>
        </p:sp>
        <p:sp>
          <p:nvSpPr>
            <p:cNvPr id="27680" name="Rectangle 32"/>
            <p:cNvSpPr>
              <a:spLocks noChangeArrowheads="1"/>
            </p:cNvSpPr>
            <p:nvPr userDrawn="1"/>
          </p:nvSpPr>
          <p:spPr bwMode="ltGray">
            <a:xfrm>
              <a:off x="4238" y="1773"/>
              <a:ext cx="173" cy="2539"/>
            </a:xfrm>
            <a:prstGeom prst="rect">
              <a:avLst/>
            </a:prstGeom>
            <a:gradFill rotWithShape="0">
              <a:gsLst>
                <a:gs pos="0">
                  <a:schemeClr val="bg2">
                    <a:gamma/>
                    <a:tint val="81961"/>
                    <a:invGamma/>
                  </a:schemeClr>
                </a:gs>
                <a:gs pos="100000">
                  <a:schemeClr val="bg2"/>
                </a:gs>
              </a:gsLst>
              <a:lin ang="0" scaled="1"/>
            </a:gradFill>
            <a:ln w="9525">
              <a:noFill/>
              <a:miter lim="800000"/>
              <a:headEnd/>
              <a:tailEnd/>
            </a:ln>
            <a:effectLst/>
          </p:spPr>
          <p:txBody>
            <a:bodyPr/>
            <a:lstStyle/>
            <a:p>
              <a:pPr rtl="1" eaLnBrk="1" hangingPunct="1">
                <a:defRPr/>
              </a:pPr>
              <a:endParaRPr lang="ar-SA"/>
            </a:p>
          </p:txBody>
        </p:sp>
        <p:sp>
          <p:nvSpPr>
            <p:cNvPr id="27681" name="Rectangle 33"/>
            <p:cNvSpPr>
              <a:spLocks noChangeArrowheads="1"/>
            </p:cNvSpPr>
            <p:nvPr userDrawn="1"/>
          </p:nvSpPr>
          <p:spPr bwMode="ltGray">
            <a:xfrm>
              <a:off x="4288" y="1545"/>
              <a:ext cx="76" cy="240"/>
            </a:xfrm>
            <a:prstGeom prst="rect">
              <a:avLst/>
            </a:prstGeom>
            <a:gradFill rotWithShape="0">
              <a:gsLst>
                <a:gs pos="0">
                  <a:schemeClr val="bg2"/>
                </a:gs>
                <a:gs pos="100000">
                  <a:schemeClr val="bg2">
                    <a:gamma/>
                    <a:tint val="81961"/>
                    <a:invGamma/>
                  </a:schemeClr>
                </a:gs>
              </a:gsLst>
              <a:lin ang="5400000" scaled="1"/>
            </a:gradFill>
            <a:ln w="9525">
              <a:noFill/>
              <a:miter lim="800000"/>
              <a:headEnd/>
              <a:tailEnd/>
            </a:ln>
            <a:effectLst/>
          </p:spPr>
          <p:txBody>
            <a:bodyPr/>
            <a:lstStyle/>
            <a:p>
              <a:pPr rtl="1" eaLnBrk="1" hangingPunct="1">
                <a:defRPr/>
              </a:pPr>
              <a:endParaRPr lang="ar-SA"/>
            </a:p>
          </p:txBody>
        </p:sp>
        <p:sp>
          <p:nvSpPr>
            <p:cNvPr id="27682" name="AutoShape 34"/>
            <p:cNvSpPr>
              <a:spLocks noChangeArrowheads="1"/>
            </p:cNvSpPr>
            <p:nvPr userDrawn="1"/>
          </p:nvSpPr>
          <p:spPr bwMode="ltGray">
            <a:xfrm>
              <a:off x="4220" y="1743"/>
              <a:ext cx="205" cy="52"/>
            </a:xfrm>
            <a:prstGeom prst="roundRect">
              <a:avLst>
                <a:gd name="adj" fmla="val 16667"/>
              </a:avLst>
            </a:prstGeom>
            <a:gradFill rotWithShape="0">
              <a:gsLst>
                <a:gs pos="0">
                  <a:schemeClr val="bg2"/>
                </a:gs>
                <a:gs pos="100000">
                  <a:schemeClr val="bg2">
                    <a:gamma/>
                    <a:tint val="81961"/>
                    <a:invGamma/>
                  </a:schemeClr>
                </a:gs>
              </a:gsLst>
              <a:lin ang="5400000" scaled="1"/>
            </a:gradFill>
            <a:ln w="9525">
              <a:noFill/>
              <a:round/>
              <a:headEnd/>
              <a:tailEnd/>
            </a:ln>
            <a:effectLst/>
          </p:spPr>
          <p:txBody>
            <a:bodyPr/>
            <a:lstStyle/>
            <a:p>
              <a:pPr rtl="1" eaLnBrk="1" hangingPunct="1">
                <a:defRPr/>
              </a:pPr>
              <a:endParaRPr lang="ar-SA"/>
            </a:p>
          </p:txBody>
        </p:sp>
        <p:sp>
          <p:nvSpPr>
            <p:cNvPr id="27683" name="Freeform 35"/>
            <p:cNvSpPr>
              <a:spLocks/>
            </p:cNvSpPr>
            <p:nvPr userDrawn="1"/>
          </p:nvSpPr>
          <p:spPr bwMode="ltGray">
            <a:xfrm>
              <a:off x="4306" y="1529"/>
              <a:ext cx="252" cy="1576"/>
            </a:xfrm>
            <a:custGeom>
              <a:avLst/>
              <a:gdLst/>
              <a:ahLst/>
              <a:cxnLst>
                <a:cxn ang="0">
                  <a:pos x="252" y="1576"/>
                </a:cxn>
                <a:cxn ang="0">
                  <a:pos x="12" y="84"/>
                </a:cxn>
                <a:cxn ang="0">
                  <a:pos x="12" y="60"/>
                </a:cxn>
                <a:cxn ang="0">
                  <a:pos x="0" y="12"/>
                </a:cxn>
                <a:cxn ang="0">
                  <a:pos x="72" y="0"/>
                </a:cxn>
                <a:cxn ang="0">
                  <a:pos x="72" y="0"/>
                </a:cxn>
                <a:cxn ang="0">
                  <a:pos x="78" y="48"/>
                </a:cxn>
                <a:cxn ang="0">
                  <a:pos x="88" y="66"/>
                </a:cxn>
              </a:cxnLst>
              <a:rect l="0" t="0" r="r" b="b"/>
              <a:pathLst>
                <a:path w="252" h="1576">
                  <a:moveTo>
                    <a:pt x="252" y="1576"/>
                  </a:moveTo>
                  <a:lnTo>
                    <a:pt x="12" y="84"/>
                  </a:lnTo>
                  <a:lnTo>
                    <a:pt x="12" y="60"/>
                  </a:lnTo>
                  <a:lnTo>
                    <a:pt x="0" y="12"/>
                  </a:lnTo>
                  <a:lnTo>
                    <a:pt x="72" y="0"/>
                  </a:lnTo>
                  <a:lnTo>
                    <a:pt x="72" y="0"/>
                  </a:lnTo>
                  <a:lnTo>
                    <a:pt x="78" y="48"/>
                  </a:lnTo>
                  <a:lnTo>
                    <a:pt x="88" y="66"/>
                  </a:lnTo>
                </a:path>
              </a:pathLst>
            </a:custGeom>
            <a:gradFill rotWithShape="0">
              <a:gsLst>
                <a:gs pos="0">
                  <a:schemeClr val="bg2">
                    <a:gamma/>
                    <a:tint val="81961"/>
                    <a:invGamma/>
                  </a:schemeClr>
                </a:gs>
                <a:gs pos="100000">
                  <a:schemeClr val="bg2"/>
                </a:gs>
              </a:gsLst>
              <a:lin ang="2700000" scaled="1"/>
            </a:gradFill>
            <a:ln w="9525">
              <a:noFill/>
              <a:round/>
              <a:headEnd/>
              <a:tailEnd/>
            </a:ln>
          </p:spPr>
          <p:txBody>
            <a:bodyPr/>
            <a:lstStyle/>
            <a:p>
              <a:pPr rtl="1" eaLnBrk="1" hangingPunct="1">
                <a:defRPr/>
              </a:pPr>
              <a:endParaRPr lang="ar-SA"/>
            </a:p>
          </p:txBody>
        </p:sp>
        <p:sp>
          <p:nvSpPr>
            <p:cNvPr id="27684" name="Freeform 36"/>
            <p:cNvSpPr>
              <a:spLocks/>
            </p:cNvSpPr>
            <p:nvPr userDrawn="1"/>
          </p:nvSpPr>
          <p:spPr bwMode="ltGray">
            <a:xfrm>
              <a:off x="4169" y="1421"/>
              <a:ext cx="317" cy="138"/>
            </a:xfrm>
            <a:custGeom>
              <a:avLst/>
              <a:gdLst/>
              <a:ahLst/>
              <a:cxnLst>
                <a:cxn ang="0">
                  <a:pos x="161" y="0"/>
                </a:cxn>
                <a:cxn ang="0">
                  <a:pos x="227" y="6"/>
                </a:cxn>
                <a:cxn ang="0">
                  <a:pos x="275" y="36"/>
                </a:cxn>
                <a:cxn ang="0">
                  <a:pos x="304" y="78"/>
                </a:cxn>
                <a:cxn ang="0">
                  <a:pos x="316" y="138"/>
                </a:cxn>
                <a:cxn ang="0">
                  <a:pos x="0" y="138"/>
                </a:cxn>
                <a:cxn ang="0">
                  <a:pos x="11" y="78"/>
                </a:cxn>
                <a:cxn ang="0">
                  <a:pos x="47" y="36"/>
                </a:cxn>
                <a:cxn ang="0">
                  <a:pos x="95" y="6"/>
                </a:cxn>
                <a:cxn ang="0">
                  <a:pos x="161" y="0"/>
                </a:cxn>
                <a:cxn ang="0">
                  <a:pos x="161" y="0"/>
                </a:cxn>
              </a:cxnLst>
              <a:rect l="0" t="0" r="r" b="b"/>
              <a:pathLst>
                <a:path w="316" h="138">
                  <a:moveTo>
                    <a:pt x="161" y="0"/>
                  </a:moveTo>
                  <a:lnTo>
                    <a:pt x="227" y="6"/>
                  </a:lnTo>
                  <a:lnTo>
                    <a:pt x="275" y="36"/>
                  </a:lnTo>
                  <a:lnTo>
                    <a:pt x="304" y="78"/>
                  </a:lnTo>
                  <a:lnTo>
                    <a:pt x="316" y="138"/>
                  </a:lnTo>
                  <a:lnTo>
                    <a:pt x="0" y="138"/>
                  </a:lnTo>
                  <a:lnTo>
                    <a:pt x="11" y="78"/>
                  </a:lnTo>
                  <a:lnTo>
                    <a:pt x="47" y="36"/>
                  </a:lnTo>
                  <a:lnTo>
                    <a:pt x="95" y="6"/>
                  </a:lnTo>
                  <a:lnTo>
                    <a:pt x="161" y="0"/>
                  </a:lnTo>
                  <a:lnTo>
                    <a:pt x="161" y="0"/>
                  </a:lnTo>
                  <a:close/>
                </a:path>
              </a:pathLst>
            </a:custGeom>
            <a:gradFill rotWithShape="0">
              <a:gsLst>
                <a:gs pos="0">
                  <a:schemeClr val="bg2">
                    <a:gamma/>
                    <a:tint val="81961"/>
                    <a:invGamma/>
                  </a:schemeClr>
                </a:gs>
                <a:gs pos="100000">
                  <a:schemeClr val="bg2"/>
                </a:gs>
              </a:gsLst>
              <a:lin ang="0" scaled="1"/>
            </a:gradFill>
            <a:ln w="9525">
              <a:noFill/>
              <a:round/>
              <a:headEnd/>
              <a:tailEnd/>
            </a:ln>
          </p:spPr>
          <p:txBody>
            <a:bodyPr/>
            <a:lstStyle/>
            <a:p>
              <a:pPr rtl="1" eaLnBrk="1" hangingPunct="1">
                <a:defRPr/>
              </a:pPr>
              <a:endParaRPr lang="ar-SA"/>
            </a:p>
          </p:txBody>
        </p:sp>
      </p:grpSp>
      <p:sp>
        <p:nvSpPr>
          <p:cNvPr id="27685" name="Rectangle 37"/>
          <p:cNvSpPr>
            <a:spLocks noGrp="1" noChangeArrowheads="1"/>
          </p:cNvSpPr>
          <p:nvPr>
            <p:ph type="title"/>
          </p:nvPr>
        </p:nvSpPr>
        <p:spPr bwMode="auto">
          <a:xfrm>
            <a:off x="457200" y="277813"/>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dirty="0" smtClean="0"/>
              <a:t>Click to edit Master title style</a:t>
            </a:r>
          </a:p>
        </p:txBody>
      </p:sp>
      <p:sp>
        <p:nvSpPr>
          <p:cNvPr id="27686" name="Rectangle 38"/>
          <p:cNvSpPr>
            <a:spLocks noGrp="1" noChangeArrowheads="1"/>
          </p:cNvSpPr>
          <p:nvPr>
            <p:ph type="body" idx="1"/>
          </p:nvPr>
        </p:nvSpPr>
        <p:spPr bwMode="auto">
          <a:xfrm>
            <a:off x="457200" y="1600200"/>
            <a:ext cx="8229600" cy="4530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27687" name="Rectangle 39"/>
          <p:cNvSpPr>
            <a:spLocks noGrp="1" noChangeArrowheads="1"/>
          </p:cNvSpPr>
          <p:nvPr>
            <p:ph type="dt" sz="half" idx="2"/>
          </p:nvPr>
        </p:nvSpPr>
        <p:spPr bwMode="auto">
          <a:xfrm>
            <a:off x="457200" y="6278563"/>
            <a:ext cx="2433638"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rtl="0" eaLnBrk="1" hangingPunct="1">
              <a:defRPr sz="1400">
                <a:solidFill>
                  <a:srgbClr val="000000"/>
                </a:solidFill>
                <a:cs typeface="Arial" pitchFamily="34" charset="0"/>
              </a:defRPr>
            </a:lvl1pPr>
          </a:lstStyle>
          <a:p>
            <a:pPr>
              <a:defRPr/>
            </a:pPr>
            <a:fld id="{C26EC18B-FE94-4ADF-A3C9-3667906A9C0E}" type="datetime2">
              <a:rPr lang="en-US" smtClean="0"/>
              <a:t>Sunday, 14 June, 2020</a:t>
            </a:fld>
            <a:endParaRPr lang="en-US" dirty="0"/>
          </a:p>
        </p:txBody>
      </p:sp>
      <p:sp>
        <p:nvSpPr>
          <p:cNvPr id="27688" name="Rectangle 40"/>
          <p:cNvSpPr>
            <a:spLocks noGrp="1" noChangeArrowheads="1"/>
          </p:cNvSpPr>
          <p:nvPr>
            <p:ph type="ftr" sz="quarter" idx="3"/>
          </p:nvPr>
        </p:nvSpPr>
        <p:spPr bwMode="auto">
          <a:xfrm>
            <a:off x="3373438" y="6278563"/>
            <a:ext cx="2646362"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rtl="0" eaLnBrk="1" hangingPunct="1">
              <a:defRPr sz="1200">
                <a:cs typeface="Arial" pitchFamily="34" charset="0"/>
              </a:defRPr>
            </a:lvl1pPr>
          </a:lstStyle>
          <a:p>
            <a:pPr>
              <a:defRPr/>
            </a:pPr>
            <a:endParaRPr lang="en-US" dirty="0"/>
          </a:p>
        </p:txBody>
      </p:sp>
      <p:sp>
        <p:nvSpPr>
          <p:cNvPr id="2" name="Rectangle 1"/>
          <p:cNvSpPr/>
          <p:nvPr userDrawn="1"/>
        </p:nvSpPr>
        <p:spPr bwMode="auto">
          <a:xfrm>
            <a:off x="7350126" y="6380163"/>
            <a:ext cx="1790699" cy="457200"/>
          </a:xfrm>
          <a:prstGeom prst="rect">
            <a:avLst/>
          </a:prstGeom>
          <a:ln>
            <a:headEnd type="none" w="med" len="med"/>
            <a:tailEnd type="none" w="med" len="med"/>
          </a:ln>
        </p:spPr>
        <p:style>
          <a:lnRef idx="2">
            <a:schemeClr val="accent6"/>
          </a:lnRef>
          <a:fillRef idx="1">
            <a:schemeClr val="lt1"/>
          </a:fillRef>
          <a:effectRef idx="0">
            <a:schemeClr val="accent6"/>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914400" rtl="1" eaLnBrk="1" fontAlgn="base" latinLnBrk="0" hangingPunct="1">
              <a:lnSpc>
                <a:spcPct val="100000"/>
              </a:lnSpc>
              <a:spcBef>
                <a:spcPct val="0"/>
              </a:spcBef>
              <a:spcAft>
                <a:spcPct val="0"/>
              </a:spcAft>
              <a:buClrTx/>
              <a:buSzTx/>
              <a:buFontTx/>
              <a:buNone/>
              <a:tabLst/>
            </a:pPr>
            <a:fld id="{69001E60-014B-4089-8D93-BD233F921CE7}" type="slidenum">
              <a:rPr kumimoji="0" lang="en-US" sz="2400" b="0" i="0" u="none" strike="noStrike" cap="none" normalizeH="0" baseline="0" smtClean="0">
                <a:ln>
                  <a:noFill/>
                </a:ln>
                <a:solidFill>
                  <a:srgbClr val="003399"/>
                </a:solidFill>
                <a:effectLst/>
                <a:latin typeface="Tahoma" pitchFamily="34" charset="0"/>
                <a:cs typeface="Arial" pitchFamily="34" charset="0"/>
              </a:rPr>
              <a:pPr marL="0" marR="0" indent="0" algn="ctr" defTabSz="914400" rtl="1" eaLnBrk="1" fontAlgn="base" latinLnBrk="0" hangingPunct="1">
                <a:lnSpc>
                  <a:spcPct val="100000"/>
                </a:lnSpc>
                <a:spcBef>
                  <a:spcPct val="0"/>
                </a:spcBef>
                <a:spcAft>
                  <a:spcPct val="0"/>
                </a:spcAft>
                <a:buClrTx/>
                <a:buSzTx/>
                <a:buFontTx/>
                <a:buNone/>
                <a:tabLst/>
              </a:pPr>
              <a:t>‹#›</a:t>
            </a:fld>
            <a:r>
              <a:rPr kumimoji="0" lang="en-US" sz="2400" b="0" i="0" u="none" strike="noStrike" cap="none" normalizeH="0" baseline="0" dirty="0" smtClean="0">
                <a:ln>
                  <a:noFill/>
                </a:ln>
                <a:solidFill>
                  <a:srgbClr val="003399"/>
                </a:solidFill>
                <a:effectLst/>
                <a:latin typeface="Tahoma" pitchFamily="34" charset="0"/>
                <a:cs typeface="Arial" pitchFamily="34" charset="0"/>
              </a:rPr>
              <a:t> of 25</a:t>
            </a:r>
          </a:p>
        </p:txBody>
      </p:sp>
    </p:spTree>
  </p:cSld>
  <p:clrMap bg1="dk2" tx1="lt1" bg2="dk1" tx2="lt2" accent1="accent1" accent2="accent2" accent3="accent3" accent4="accent4" accent5="accent5" accent6="accent6" hlink="hlink" folHlink="folHlink"/>
  <p:sldLayoutIdLst>
    <p:sldLayoutId id="2147483968" r:id="rId1"/>
    <p:sldLayoutId id="2147483969" r:id="rId2"/>
    <p:sldLayoutId id="2147483970" r:id="rId3"/>
    <p:sldLayoutId id="2147483971" r:id="rId4"/>
    <p:sldLayoutId id="2147483972" r:id="rId5"/>
    <p:sldLayoutId id="2147483973" r:id="rId6"/>
    <p:sldLayoutId id="2147483974" r:id="rId7"/>
    <p:sldLayoutId id="2147483975" r:id="rId8"/>
    <p:sldLayoutId id="2147483976" r:id="rId9"/>
    <p:sldLayoutId id="2147483977" r:id="rId10"/>
    <p:sldLayoutId id="2147483978" r:id="rId11"/>
    <p:sldLayoutId id="2147483979" r:id="rId12"/>
    <p:sldLayoutId id="2147483980" r:id="rId13"/>
    <p:sldLayoutId id="2147483981" r:id="rId14"/>
    <p:sldLayoutId id="2147483982" r:id="rId15"/>
    <p:sldLayoutId id="2147483983" r:id="rId16"/>
    <p:sldLayoutId id="2147483984" r:id="rId17"/>
    <p:sldLayoutId id="2147483985" r:id="rId18"/>
    <p:sldLayoutId id="2147483986" r:id="rId19"/>
  </p:sldLayoutIdLst>
  <p:hf sldNum="0" hdr="0" ftr="0"/>
  <p:txStyles>
    <p:titleStyle>
      <a:lvl1pPr algn="ctr" rtl="1" eaLnBrk="0" fontAlgn="base" hangingPunct="0">
        <a:spcBef>
          <a:spcPct val="0"/>
        </a:spcBef>
        <a:spcAft>
          <a:spcPct val="0"/>
        </a:spcAft>
        <a:defRPr sz="4800">
          <a:solidFill>
            <a:srgbClr val="FF0000"/>
          </a:solidFill>
          <a:effectLst/>
          <a:latin typeface="+mj-lt"/>
          <a:ea typeface="+mj-ea"/>
          <a:cs typeface="+mj-cs"/>
        </a:defRPr>
      </a:lvl1pPr>
      <a:lvl2pPr algn="ctr" rtl="1" eaLnBrk="0" fontAlgn="base" hangingPunct="0">
        <a:spcBef>
          <a:spcPct val="0"/>
        </a:spcBef>
        <a:spcAft>
          <a:spcPct val="0"/>
        </a:spcAft>
        <a:defRPr sz="4400">
          <a:solidFill>
            <a:schemeClr val="tx2"/>
          </a:solidFill>
          <a:effectLst>
            <a:outerShdw blurRad="38100" dist="38100" dir="2700000" algn="tl">
              <a:srgbClr val="000000"/>
            </a:outerShdw>
          </a:effectLst>
          <a:latin typeface="Arial" pitchFamily="34" charset="0"/>
          <a:cs typeface="Arial" pitchFamily="34" charset="0"/>
        </a:defRPr>
      </a:lvl2pPr>
      <a:lvl3pPr algn="ctr" rtl="1" eaLnBrk="0" fontAlgn="base" hangingPunct="0">
        <a:spcBef>
          <a:spcPct val="0"/>
        </a:spcBef>
        <a:spcAft>
          <a:spcPct val="0"/>
        </a:spcAft>
        <a:defRPr sz="4400">
          <a:solidFill>
            <a:schemeClr val="tx2"/>
          </a:solidFill>
          <a:effectLst>
            <a:outerShdw blurRad="38100" dist="38100" dir="2700000" algn="tl">
              <a:srgbClr val="000000"/>
            </a:outerShdw>
          </a:effectLst>
          <a:latin typeface="Arial" pitchFamily="34" charset="0"/>
          <a:cs typeface="Arial" pitchFamily="34" charset="0"/>
        </a:defRPr>
      </a:lvl3pPr>
      <a:lvl4pPr algn="ctr" rtl="1" eaLnBrk="0" fontAlgn="base" hangingPunct="0">
        <a:spcBef>
          <a:spcPct val="0"/>
        </a:spcBef>
        <a:spcAft>
          <a:spcPct val="0"/>
        </a:spcAft>
        <a:defRPr sz="4400">
          <a:solidFill>
            <a:schemeClr val="tx2"/>
          </a:solidFill>
          <a:effectLst>
            <a:outerShdw blurRad="38100" dist="38100" dir="2700000" algn="tl">
              <a:srgbClr val="000000"/>
            </a:outerShdw>
          </a:effectLst>
          <a:latin typeface="Arial" pitchFamily="34" charset="0"/>
          <a:cs typeface="Arial" pitchFamily="34" charset="0"/>
        </a:defRPr>
      </a:lvl4pPr>
      <a:lvl5pPr algn="ctr" rtl="1" eaLnBrk="0" fontAlgn="base" hangingPunct="0">
        <a:spcBef>
          <a:spcPct val="0"/>
        </a:spcBef>
        <a:spcAft>
          <a:spcPct val="0"/>
        </a:spcAft>
        <a:defRPr sz="4400">
          <a:solidFill>
            <a:schemeClr val="tx2"/>
          </a:solidFill>
          <a:effectLst>
            <a:outerShdw blurRad="38100" dist="38100" dir="2700000" algn="tl">
              <a:srgbClr val="000000"/>
            </a:outerShdw>
          </a:effectLst>
          <a:latin typeface="Arial" pitchFamily="34" charset="0"/>
          <a:cs typeface="Arial" pitchFamily="34" charset="0"/>
        </a:defRPr>
      </a:lvl5pPr>
      <a:lvl6pPr marL="457200" algn="ctr" rtl="1" fontAlgn="base">
        <a:spcBef>
          <a:spcPct val="0"/>
        </a:spcBef>
        <a:spcAft>
          <a:spcPct val="0"/>
        </a:spcAft>
        <a:defRPr sz="4400">
          <a:solidFill>
            <a:schemeClr val="tx2"/>
          </a:solidFill>
          <a:effectLst>
            <a:outerShdw blurRad="38100" dist="38100" dir="2700000" algn="tl">
              <a:srgbClr val="000000"/>
            </a:outerShdw>
          </a:effectLst>
          <a:latin typeface="Arial" pitchFamily="34" charset="0"/>
          <a:cs typeface="Arial" pitchFamily="34" charset="0"/>
        </a:defRPr>
      </a:lvl6pPr>
      <a:lvl7pPr marL="914400" algn="ctr" rtl="1" fontAlgn="base">
        <a:spcBef>
          <a:spcPct val="0"/>
        </a:spcBef>
        <a:spcAft>
          <a:spcPct val="0"/>
        </a:spcAft>
        <a:defRPr sz="4400">
          <a:solidFill>
            <a:schemeClr val="tx2"/>
          </a:solidFill>
          <a:effectLst>
            <a:outerShdw blurRad="38100" dist="38100" dir="2700000" algn="tl">
              <a:srgbClr val="000000"/>
            </a:outerShdw>
          </a:effectLst>
          <a:latin typeface="Arial" pitchFamily="34" charset="0"/>
          <a:cs typeface="Arial" pitchFamily="34" charset="0"/>
        </a:defRPr>
      </a:lvl7pPr>
      <a:lvl8pPr marL="1371600" algn="ctr" rtl="1" fontAlgn="base">
        <a:spcBef>
          <a:spcPct val="0"/>
        </a:spcBef>
        <a:spcAft>
          <a:spcPct val="0"/>
        </a:spcAft>
        <a:defRPr sz="4400">
          <a:solidFill>
            <a:schemeClr val="tx2"/>
          </a:solidFill>
          <a:effectLst>
            <a:outerShdw blurRad="38100" dist="38100" dir="2700000" algn="tl">
              <a:srgbClr val="000000"/>
            </a:outerShdw>
          </a:effectLst>
          <a:latin typeface="Arial" pitchFamily="34" charset="0"/>
          <a:cs typeface="Arial" pitchFamily="34" charset="0"/>
        </a:defRPr>
      </a:lvl8pPr>
      <a:lvl9pPr marL="1828800" algn="ctr" rtl="1" fontAlgn="base">
        <a:spcBef>
          <a:spcPct val="0"/>
        </a:spcBef>
        <a:spcAft>
          <a:spcPct val="0"/>
        </a:spcAft>
        <a:defRPr sz="4400">
          <a:solidFill>
            <a:schemeClr val="tx2"/>
          </a:solidFill>
          <a:effectLst>
            <a:outerShdw blurRad="38100" dist="38100" dir="2700000" algn="tl">
              <a:srgbClr val="000000"/>
            </a:outerShdw>
          </a:effectLst>
          <a:latin typeface="Arial" pitchFamily="34" charset="0"/>
          <a:cs typeface="Arial" pitchFamily="34" charset="0"/>
        </a:defRPr>
      </a:lvl9pPr>
    </p:titleStyle>
    <p:bodyStyle>
      <a:lvl1pPr marL="342900" indent="-342900" algn="r" rtl="1" eaLnBrk="0" fontAlgn="base" hangingPunct="0">
        <a:spcBef>
          <a:spcPct val="20000"/>
        </a:spcBef>
        <a:spcAft>
          <a:spcPct val="0"/>
        </a:spcAft>
        <a:buClr>
          <a:schemeClr val="hlink"/>
        </a:buClr>
        <a:buSzPct val="65000"/>
        <a:buFont typeface="Wingdings" panose="05000000000000000000" pitchFamily="2" charset="2"/>
        <a:buChar char="n"/>
        <a:defRPr sz="3200">
          <a:solidFill>
            <a:schemeClr val="tx1"/>
          </a:solidFill>
          <a:effectLst/>
          <a:latin typeface="Simplified Arabic" panose="02020603050405020304" pitchFamily="18" charset="-78"/>
          <a:ea typeface="+mn-ea"/>
          <a:cs typeface="Simplified Arabic" panose="02020603050405020304" pitchFamily="18" charset="-78"/>
        </a:defRPr>
      </a:lvl1pPr>
      <a:lvl2pPr marL="742950" indent="-285750" algn="r" rtl="1" eaLnBrk="0" fontAlgn="base" hangingPunct="0">
        <a:spcBef>
          <a:spcPct val="20000"/>
        </a:spcBef>
        <a:spcAft>
          <a:spcPct val="0"/>
        </a:spcAft>
        <a:buClr>
          <a:schemeClr val="tx1"/>
        </a:buClr>
        <a:buSzPct val="65000"/>
        <a:buFont typeface="Wingdings" panose="05000000000000000000" pitchFamily="2" charset="2"/>
        <a:buChar char="n"/>
        <a:defRPr sz="2800">
          <a:solidFill>
            <a:schemeClr val="tx1"/>
          </a:solidFill>
          <a:effectLst>
            <a:outerShdw blurRad="38100" dist="38100" dir="2700000" algn="tl">
              <a:srgbClr val="000000"/>
            </a:outerShdw>
          </a:effectLst>
          <a:latin typeface="+mn-lt"/>
          <a:cs typeface="+mn-cs"/>
        </a:defRPr>
      </a:lvl2pPr>
      <a:lvl3pPr marL="1143000" indent="-228600" algn="r" rtl="1" eaLnBrk="0" fontAlgn="base" hangingPunct="0">
        <a:spcBef>
          <a:spcPct val="20000"/>
        </a:spcBef>
        <a:spcAft>
          <a:spcPct val="0"/>
        </a:spcAft>
        <a:buClr>
          <a:schemeClr val="accent2"/>
        </a:buClr>
        <a:buSzPct val="65000"/>
        <a:buFont typeface="Wingdings" panose="05000000000000000000" pitchFamily="2" charset="2"/>
        <a:buChar char="n"/>
        <a:defRPr sz="2400">
          <a:solidFill>
            <a:schemeClr val="tx1"/>
          </a:solidFill>
          <a:effectLst>
            <a:outerShdw blurRad="38100" dist="38100" dir="2700000" algn="tl">
              <a:srgbClr val="000000"/>
            </a:outerShdw>
          </a:effectLst>
          <a:latin typeface="+mn-lt"/>
          <a:cs typeface="+mn-cs"/>
        </a:defRPr>
      </a:lvl3pPr>
      <a:lvl4pPr marL="1600200" indent="-228600" algn="r" rtl="1" eaLnBrk="0" fontAlgn="base" hangingPunct="0">
        <a:spcBef>
          <a:spcPct val="20000"/>
        </a:spcBef>
        <a:spcAft>
          <a:spcPct val="0"/>
        </a:spcAft>
        <a:buClr>
          <a:schemeClr val="tx1"/>
        </a:buClr>
        <a:buSzPct val="65000"/>
        <a:buFont typeface="Wingdings" panose="05000000000000000000" pitchFamily="2" charset="2"/>
        <a:buChar char="n"/>
        <a:defRPr sz="2000">
          <a:solidFill>
            <a:schemeClr val="tx1"/>
          </a:solidFill>
          <a:effectLst>
            <a:outerShdw blurRad="38100" dist="38100" dir="2700000" algn="tl">
              <a:srgbClr val="000000"/>
            </a:outerShdw>
          </a:effectLst>
          <a:latin typeface="+mn-lt"/>
          <a:cs typeface="+mn-cs"/>
        </a:defRPr>
      </a:lvl4pPr>
      <a:lvl5pPr marL="2057400" indent="-228600" algn="r" rtl="1" eaLnBrk="0" fontAlgn="base" hangingPunct="0">
        <a:spcBef>
          <a:spcPct val="20000"/>
        </a:spcBef>
        <a:spcAft>
          <a:spcPct val="0"/>
        </a:spcAft>
        <a:buClr>
          <a:schemeClr val="folHlink"/>
        </a:buClr>
        <a:buSzPct val="65000"/>
        <a:buFont typeface="Wingdings" panose="05000000000000000000" pitchFamily="2" charset="2"/>
        <a:buChar char="n"/>
        <a:defRPr sz="2000">
          <a:solidFill>
            <a:schemeClr val="tx1"/>
          </a:solidFill>
          <a:effectLst>
            <a:outerShdw blurRad="38100" dist="38100" dir="2700000" algn="tl">
              <a:srgbClr val="000000"/>
            </a:outerShdw>
          </a:effectLst>
          <a:latin typeface="+mn-lt"/>
          <a:cs typeface="+mn-cs"/>
        </a:defRPr>
      </a:lvl5pPr>
      <a:lvl6pPr marL="2514600" indent="-228600" algn="r" rtl="1" fontAlgn="base">
        <a:spcBef>
          <a:spcPct val="20000"/>
        </a:spcBef>
        <a:spcAft>
          <a:spcPct val="0"/>
        </a:spcAft>
        <a:buClr>
          <a:schemeClr val="folHlink"/>
        </a:buClr>
        <a:buSzPct val="65000"/>
        <a:buFont typeface="Wingdings" pitchFamily="2" charset="2"/>
        <a:buChar char="n"/>
        <a:defRPr sz="2000">
          <a:solidFill>
            <a:schemeClr val="tx1"/>
          </a:solidFill>
          <a:effectLst>
            <a:outerShdw blurRad="38100" dist="38100" dir="2700000" algn="tl">
              <a:srgbClr val="000000"/>
            </a:outerShdw>
          </a:effectLst>
          <a:latin typeface="+mn-lt"/>
          <a:cs typeface="+mn-cs"/>
        </a:defRPr>
      </a:lvl6pPr>
      <a:lvl7pPr marL="2971800" indent="-228600" algn="r" rtl="1" fontAlgn="base">
        <a:spcBef>
          <a:spcPct val="20000"/>
        </a:spcBef>
        <a:spcAft>
          <a:spcPct val="0"/>
        </a:spcAft>
        <a:buClr>
          <a:schemeClr val="folHlink"/>
        </a:buClr>
        <a:buSzPct val="65000"/>
        <a:buFont typeface="Wingdings" pitchFamily="2" charset="2"/>
        <a:buChar char="n"/>
        <a:defRPr sz="2000">
          <a:solidFill>
            <a:schemeClr val="tx1"/>
          </a:solidFill>
          <a:effectLst>
            <a:outerShdw blurRad="38100" dist="38100" dir="2700000" algn="tl">
              <a:srgbClr val="000000"/>
            </a:outerShdw>
          </a:effectLst>
          <a:latin typeface="+mn-lt"/>
          <a:cs typeface="+mn-cs"/>
        </a:defRPr>
      </a:lvl7pPr>
      <a:lvl8pPr marL="3429000" indent="-228600" algn="r" rtl="1" fontAlgn="base">
        <a:spcBef>
          <a:spcPct val="20000"/>
        </a:spcBef>
        <a:spcAft>
          <a:spcPct val="0"/>
        </a:spcAft>
        <a:buClr>
          <a:schemeClr val="folHlink"/>
        </a:buClr>
        <a:buSzPct val="65000"/>
        <a:buFont typeface="Wingdings" pitchFamily="2" charset="2"/>
        <a:buChar char="n"/>
        <a:defRPr sz="2000">
          <a:solidFill>
            <a:schemeClr val="tx1"/>
          </a:solidFill>
          <a:effectLst>
            <a:outerShdw blurRad="38100" dist="38100" dir="2700000" algn="tl">
              <a:srgbClr val="000000"/>
            </a:outerShdw>
          </a:effectLst>
          <a:latin typeface="+mn-lt"/>
          <a:cs typeface="+mn-cs"/>
        </a:defRPr>
      </a:lvl8pPr>
      <a:lvl9pPr marL="3886200" indent="-228600" algn="r" rtl="1" fontAlgn="base">
        <a:spcBef>
          <a:spcPct val="20000"/>
        </a:spcBef>
        <a:spcAft>
          <a:spcPct val="0"/>
        </a:spcAft>
        <a:buClr>
          <a:schemeClr val="folHlink"/>
        </a:buClr>
        <a:buSzPct val="65000"/>
        <a:buFont typeface="Wingdings" pitchFamily="2" charset="2"/>
        <a:buChar char="n"/>
        <a:defRPr sz="2000">
          <a:solidFill>
            <a:schemeClr val="tx1"/>
          </a:solidFill>
          <a:effectLst>
            <a:outerShdw blurRad="38100" dist="38100" dir="2700000" algn="tl">
              <a:srgbClr val="000000"/>
            </a:outerShdw>
          </a:effectLst>
          <a:latin typeface="+mn-lt"/>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9.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ctrTitle"/>
          </p:nvPr>
        </p:nvSpPr>
        <p:spPr>
          <a:xfrm>
            <a:off x="1003612" y="4077072"/>
            <a:ext cx="7274283" cy="1792243"/>
          </a:xfrm>
        </p:spPr>
        <p:txBody>
          <a:bodyPr>
            <a:noAutofit/>
          </a:bodyPr>
          <a:lstStyle/>
          <a:p>
            <a:pPr algn="ctr"/>
            <a:r>
              <a:rPr lang="ar-AE" sz="13800" dirty="0" smtClean="0">
                <a:solidFill>
                  <a:srgbClr val="002060"/>
                </a:solidFill>
                <a:effectLst/>
              </a:rPr>
              <a:t>الرقابة</a:t>
            </a:r>
            <a:endParaRPr lang="en-US" sz="9600" dirty="0">
              <a:solidFill>
                <a:srgbClr val="CC0000"/>
              </a:solidFill>
              <a:effectLst/>
            </a:endParaRPr>
          </a:p>
        </p:txBody>
      </p:sp>
      <p:sp>
        <p:nvSpPr>
          <p:cNvPr id="6" name="Date Placeholder 5"/>
          <p:cNvSpPr>
            <a:spLocks noGrp="1"/>
          </p:cNvSpPr>
          <p:nvPr>
            <p:ph type="dt" sz="half" idx="10"/>
          </p:nvPr>
        </p:nvSpPr>
        <p:spPr>
          <a:xfrm>
            <a:off x="457200" y="6278563"/>
            <a:ext cx="2962672" cy="457200"/>
          </a:xfrm>
        </p:spPr>
        <p:txBody>
          <a:bodyPr/>
          <a:lstStyle/>
          <a:p>
            <a:fld id="{1B560601-D095-4E1E-B960-D50DF9E52B02}" type="datetime2">
              <a:rPr lang="en-US" smtClean="0">
                <a:solidFill>
                  <a:srgbClr val="000000"/>
                </a:solidFill>
              </a:rPr>
              <a:t>Sunday, 14 June, 2020</a:t>
            </a:fld>
            <a:endParaRPr lang="en-US" dirty="0">
              <a:solidFill>
                <a:srgbClr val="000000"/>
              </a:solidFill>
            </a:endParaRPr>
          </a:p>
        </p:txBody>
      </p:sp>
      <p:sp>
        <p:nvSpPr>
          <p:cNvPr id="3" name="TextBox 2"/>
          <p:cNvSpPr txBox="1"/>
          <p:nvPr/>
        </p:nvSpPr>
        <p:spPr>
          <a:xfrm>
            <a:off x="2123728" y="2252446"/>
            <a:ext cx="4896544" cy="1107996"/>
          </a:xfrm>
          <a:prstGeom prst="rect">
            <a:avLst/>
          </a:prstGeom>
          <a:noFill/>
        </p:spPr>
        <p:txBody>
          <a:bodyPr wrap="square" rtlCol="0">
            <a:spAutoFit/>
          </a:bodyPr>
          <a:lstStyle/>
          <a:p>
            <a:pPr algn="ctr"/>
            <a:r>
              <a:rPr lang="ar-AE" sz="6600" dirty="0">
                <a:solidFill>
                  <a:srgbClr val="C00000"/>
                </a:solidFill>
              </a:rPr>
              <a:t>الفصل </a:t>
            </a:r>
            <a:r>
              <a:rPr lang="ar-AE" sz="6600" dirty="0" smtClean="0">
                <a:solidFill>
                  <a:srgbClr val="C00000"/>
                </a:solidFill>
              </a:rPr>
              <a:t>السادس</a:t>
            </a:r>
            <a:endParaRPr lang="en-US" sz="6600" dirty="0">
              <a:solidFill>
                <a:srgbClr val="C00000"/>
              </a:solidFill>
            </a:endParaRPr>
          </a:p>
        </p:txBody>
      </p:sp>
      <p:sp>
        <p:nvSpPr>
          <p:cNvPr id="5" name="TextBox 4"/>
          <p:cNvSpPr txBox="1"/>
          <p:nvPr/>
        </p:nvSpPr>
        <p:spPr>
          <a:xfrm>
            <a:off x="575280" y="764704"/>
            <a:ext cx="7688687" cy="715581"/>
          </a:xfrm>
          <a:prstGeom prst="rect">
            <a:avLst/>
          </a:prstGeom>
          <a:noFill/>
        </p:spPr>
        <p:txBody>
          <a:bodyPr wrap="square" rtlCol="0">
            <a:spAutoFit/>
          </a:bodyPr>
          <a:lstStyle/>
          <a:p>
            <a:pPr algn="ctr" rtl="1"/>
            <a:r>
              <a:rPr lang="ar-AE" sz="4050" dirty="0">
                <a:solidFill>
                  <a:srgbClr val="000000"/>
                </a:solidFill>
              </a:rPr>
              <a:t>د.سالم الجندي: مبادئ الإدارة </a:t>
            </a:r>
            <a:r>
              <a:rPr lang="en-US" sz="4050" dirty="0">
                <a:solidFill>
                  <a:srgbClr val="000000"/>
                </a:solidFill>
              </a:rPr>
              <a:t>0501200A</a:t>
            </a:r>
          </a:p>
        </p:txBody>
      </p:sp>
    </p:spTree>
    <p:extLst>
      <p:ext uri="{BB962C8B-B14F-4D97-AF65-F5344CB8AC3E}">
        <p14:creationId xmlns:p14="http://schemas.microsoft.com/office/powerpoint/2010/main" val="119432706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altLang="zh-CN" sz="3200" b="1" dirty="0"/>
              <a:t>مراحل الرقابة الإدارية </a:t>
            </a:r>
            <a:r>
              <a:rPr lang="en-US" altLang="zh-CN" sz="3200" b="1" dirty="0">
                <a:ea typeface="SimSun" pitchFamily="2" charset="-122"/>
              </a:rPr>
              <a:t>The Controlling</a:t>
            </a:r>
            <a:r>
              <a:rPr lang="ar-SA" altLang="zh-CN" sz="3200" b="1" dirty="0"/>
              <a:t> </a:t>
            </a:r>
            <a:r>
              <a:rPr lang="en-US" altLang="zh-CN" sz="3200" b="1" dirty="0" smtClean="0">
                <a:ea typeface="SimSun" pitchFamily="2" charset="-122"/>
              </a:rPr>
              <a:t>Process</a:t>
            </a:r>
            <a:endParaRPr lang="en-US" sz="3200" dirty="0"/>
          </a:p>
        </p:txBody>
      </p:sp>
      <p:sp>
        <p:nvSpPr>
          <p:cNvPr id="3" name="Content Placeholder 2"/>
          <p:cNvSpPr>
            <a:spLocks noGrp="1"/>
          </p:cNvSpPr>
          <p:nvPr>
            <p:ph idx="1"/>
          </p:nvPr>
        </p:nvSpPr>
        <p:spPr/>
        <p:txBody>
          <a:bodyPr/>
          <a:lstStyle/>
          <a:p>
            <a:pPr eaLnBrk="1" hangingPunct="1">
              <a:lnSpc>
                <a:spcPct val="150000"/>
              </a:lnSpc>
              <a:buNone/>
              <a:defRPr/>
            </a:pPr>
            <a:r>
              <a:rPr lang="ar-SA" altLang="zh-CN" sz="2800" b="1" dirty="0"/>
              <a:t>(ج) مقارنة الأداء الفعلي </a:t>
            </a:r>
            <a:r>
              <a:rPr lang="ar-SA" altLang="zh-CN" sz="2800" b="1" dirty="0" smtClean="0"/>
              <a:t>بالمخطط </a:t>
            </a:r>
            <a:r>
              <a:rPr lang="en-US" altLang="zh-CN" sz="2800" b="1" dirty="0">
                <a:ea typeface="SimSun" pitchFamily="2" charset="-122"/>
              </a:rPr>
              <a:t>Comparing performance against standards     </a:t>
            </a:r>
            <a:r>
              <a:rPr lang="ar-SA" altLang="zh-CN" sz="2800" b="1" dirty="0"/>
              <a:t> </a:t>
            </a:r>
            <a:endParaRPr lang="ar-AE" altLang="zh-CN" sz="2800" dirty="0" smtClean="0"/>
          </a:p>
          <a:p>
            <a:pPr eaLnBrk="1" hangingPunct="1">
              <a:lnSpc>
                <a:spcPct val="150000"/>
              </a:lnSpc>
              <a:buNone/>
              <a:defRPr/>
            </a:pPr>
            <a:r>
              <a:rPr lang="en-US" altLang="zh-CN" sz="2800" dirty="0" smtClean="0">
                <a:ea typeface="SimSun" pitchFamily="2" charset="-122"/>
              </a:rPr>
              <a:t>     </a:t>
            </a:r>
            <a:r>
              <a:rPr lang="ar-SA" altLang="zh-CN" sz="2800" dirty="0"/>
              <a:t>تتضمن هذه المرحلة مقارنة الأداء الفعلي بالمخطط وهنا نصل إما إلى</a:t>
            </a:r>
            <a:r>
              <a:rPr lang="en-US" altLang="zh-CN" sz="2800" dirty="0">
                <a:ea typeface="SimSun" pitchFamily="2" charset="-122"/>
              </a:rPr>
              <a:t> </a:t>
            </a:r>
            <a:r>
              <a:rPr lang="ar-SA" altLang="zh-CN" sz="2800" dirty="0"/>
              <a:t>:</a:t>
            </a:r>
            <a:br>
              <a:rPr lang="ar-SA" altLang="zh-CN" sz="2800" dirty="0"/>
            </a:br>
            <a:r>
              <a:rPr lang="en-US" altLang="zh-CN" sz="2800" dirty="0">
                <a:ea typeface="SimSun" pitchFamily="2" charset="-122"/>
              </a:rPr>
              <a:t>     </a:t>
            </a:r>
            <a:r>
              <a:rPr lang="ar-SA" altLang="zh-CN" sz="2800" dirty="0"/>
              <a:t>-</a:t>
            </a:r>
            <a:r>
              <a:rPr lang="ar-SA" altLang="zh-CN" sz="2800" b="1" dirty="0"/>
              <a:t> </a:t>
            </a:r>
            <a:r>
              <a:rPr lang="en-US" altLang="zh-CN" sz="2800" b="1" dirty="0">
                <a:ea typeface="SimSun" pitchFamily="2" charset="-122"/>
              </a:rPr>
              <a:t> </a:t>
            </a:r>
            <a:r>
              <a:rPr lang="ar-SA" altLang="zh-CN" sz="2800" b="1" dirty="0"/>
              <a:t>توافق الأداء الفعلي مع المعياري ( لا توجد انحرافات )</a:t>
            </a:r>
            <a:r>
              <a:rPr lang="en-US" altLang="zh-CN" sz="2800" b="1" dirty="0">
                <a:ea typeface="SimSun" pitchFamily="2" charset="-122"/>
              </a:rPr>
              <a:t>. </a:t>
            </a:r>
            <a:r>
              <a:rPr lang="ar-SA" altLang="zh-CN" sz="2800" dirty="0"/>
              <a:t/>
            </a:r>
            <a:br>
              <a:rPr lang="ar-SA" altLang="zh-CN" sz="2800" dirty="0"/>
            </a:br>
            <a:r>
              <a:rPr lang="en-US" altLang="zh-CN" sz="2800" dirty="0">
                <a:ea typeface="SimSun" pitchFamily="2" charset="-122"/>
              </a:rPr>
              <a:t>     </a:t>
            </a:r>
            <a:r>
              <a:rPr lang="ar-SA" altLang="zh-CN" sz="2800" dirty="0"/>
              <a:t>-</a:t>
            </a:r>
            <a:r>
              <a:rPr lang="ar-SA" altLang="zh-CN" sz="2800" b="1" dirty="0"/>
              <a:t> </a:t>
            </a:r>
            <a:r>
              <a:rPr lang="en-US" altLang="zh-CN" sz="2800" b="1" dirty="0">
                <a:ea typeface="SimSun" pitchFamily="2" charset="-122"/>
              </a:rPr>
              <a:t> </a:t>
            </a:r>
            <a:r>
              <a:rPr lang="ar-SA" altLang="zh-CN" sz="2800" b="1" dirty="0"/>
              <a:t>أن يكون الأداء جيداً ويفوق المعيار ( الانحراف موجب )</a:t>
            </a:r>
            <a:r>
              <a:rPr lang="en-US" altLang="zh-CN" sz="2800" b="1" dirty="0">
                <a:ea typeface="SimSun" pitchFamily="2" charset="-122"/>
              </a:rPr>
              <a:t>. </a:t>
            </a:r>
            <a:r>
              <a:rPr lang="ar-SA" altLang="zh-CN" sz="2800" dirty="0"/>
              <a:t/>
            </a:r>
            <a:br>
              <a:rPr lang="ar-SA" altLang="zh-CN" sz="2800" dirty="0"/>
            </a:br>
            <a:r>
              <a:rPr lang="en-US" altLang="zh-CN" sz="2800" dirty="0">
                <a:ea typeface="SimSun" pitchFamily="2" charset="-122"/>
              </a:rPr>
              <a:t>     </a:t>
            </a:r>
            <a:r>
              <a:rPr lang="ar-SA" altLang="zh-CN" sz="2800" dirty="0"/>
              <a:t>-</a:t>
            </a:r>
            <a:r>
              <a:rPr lang="ar-SA" altLang="zh-CN" sz="2800" b="1" dirty="0"/>
              <a:t> </a:t>
            </a:r>
            <a:r>
              <a:rPr lang="en-US" altLang="zh-CN" sz="2800" b="1" dirty="0">
                <a:ea typeface="SimSun" pitchFamily="2" charset="-122"/>
              </a:rPr>
              <a:t> </a:t>
            </a:r>
            <a:r>
              <a:rPr lang="ar-SA" altLang="zh-CN" sz="2800" b="1" dirty="0"/>
              <a:t>أن يكون الأداء سلبي ( الانحراف سلبي )</a:t>
            </a:r>
            <a:r>
              <a:rPr lang="en-US" altLang="zh-CN" sz="2800" b="1" dirty="0">
                <a:ea typeface="SimSun" pitchFamily="2" charset="-122"/>
              </a:rPr>
              <a:t>. </a:t>
            </a:r>
          </a:p>
        </p:txBody>
      </p:sp>
      <p:sp>
        <p:nvSpPr>
          <p:cNvPr id="4" name="Date Placeholder 3"/>
          <p:cNvSpPr>
            <a:spLocks noGrp="1"/>
          </p:cNvSpPr>
          <p:nvPr>
            <p:ph type="dt" sz="half" idx="10"/>
          </p:nvPr>
        </p:nvSpPr>
        <p:spPr/>
        <p:txBody>
          <a:bodyPr/>
          <a:lstStyle/>
          <a:p>
            <a:pPr>
              <a:defRPr/>
            </a:pPr>
            <a:fld id="{9673E442-FBA0-42F2-B07A-31E2357F5831}" type="datetime2">
              <a:rPr lang="en-US" smtClean="0"/>
              <a:t>Sunday, 14 June, 2020</a:t>
            </a:fld>
            <a:endParaRPr lang="en-US" dirty="0"/>
          </a:p>
        </p:txBody>
      </p:sp>
    </p:spTree>
    <p:extLst>
      <p:ext uri="{BB962C8B-B14F-4D97-AF65-F5344CB8AC3E}">
        <p14:creationId xmlns:p14="http://schemas.microsoft.com/office/powerpoint/2010/main" val="34308610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altLang="zh-CN" sz="3200" b="1" dirty="0"/>
              <a:t>مراحل الرقابة الإدارية </a:t>
            </a:r>
            <a:r>
              <a:rPr lang="en-US" altLang="zh-CN" sz="3200" b="1" dirty="0">
                <a:ea typeface="SimSun" pitchFamily="2" charset="-122"/>
              </a:rPr>
              <a:t>The Controlling</a:t>
            </a:r>
            <a:r>
              <a:rPr lang="ar-SA" altLang="zh-CN" sz="3200" b="1" dirty="0"/>
              <a:t> </a:t>
            </a:r>
            <a:r>
              <a:rPr lang="en-US" altLang="zh-CN" sz="3200" b="1" dirty="0" smtClean="0">
                <a:ea typeface="SimSun" pitchFamily="2" charset="-122"/>
              </a:rPr>
              <a:t>Process</a:t>
            </a:r>
            <a:endParaRPr lang="en-US" sz="3200" dirty="0"/>
          </a:p>
        </p:txBody>
      </p:sp>
      <p:sp>
        <p:nvSpPr>
          <p:cNvPr id="3" name="Content Placeholder 2"/>
          <p:cNvSpPr>
            <a:spLocks noGrp="1"/>
          </p:cNvSpPr>
          <p:nvPr>
            <p:ph idx="1"/>
          </p:nvPr>
        </p:nvSpPr>
        <p:spPr/>
        <p:txBody>
          <a:bodyPr/>
          <a:lstStyle/>
          <a:p>
            <a:pPr eaLnBrk="1" hangingPunct="1">
              <a:spcBef>
                <a:spcPct val="0"/>
              </a:spcBef>
              <a:buClrTx/>
              <a:buSzTx/>
              <a:buFontTx/>
              <a:buNone/>
              <a:defRPr/>
            </a:pPr>
            <a:r>
              <a:rPr lang="ar-SA" altLang="zh-CN" sz="2400" b="1" dirty="0" smtClean="0"/>
              <a:t>(</a:t>
            </a:r>
            <a:r>
              <a:rPr lang="ar-SA" altLang="zh-CN" sz="2400" b="1" dirty="0"/>
              <a:t>د) تحليل </a:t>
            </a:r>
            <a:r>
              <a:rPr lang="ar-SA" altLang="zh-CN" sz="2400" b="1" dirty="0" smtClean="0"/>
              <a:t>أسباب الانحرافات واتخاذ </a:t>
            </a:r>
            <a:r>
              <a:rPr lang="ar-SA" altLang="zh-CN" sz="2400" b="1" dirty="0"/>
              <a:t>اللازم </a:t>
            </a:r>
            <a:r>
              <a:rPr lang="en-US" altLang="zh-CN" sz="2400" b="1" dirty="0"/>
              <a:t>Evaluation</a:t>
            </a:r>
            <a:r>
              <a:rPr lang="ar-SA" altLang="zh-CN" sz="2400" b="1" dirty="0"/>
              <a:t> &amp; </a:t>
            </a:r>
            <a:r>
              <a:rPr lang="en-US" altLang="zh-CN" sz="2400" b="1" dirty="0" smtClean="0"/>
              <a:t>actions</a:t>
            </a:r>
            <a:endParaRPr lang="ar-AE" altLang="zh-CN" sz="2400" b="1" dirty="0" smtClean="0"/>
          </a:p>
          <a:p>
            <a:pPr eaLnBrk="1" hangingPunct="1">
              <a:spcBef>
                <a:spcPct val="0"/>
              </a:spcBef>
              <a:buClrTx/>
              <a:buSzTx/>
              <a:buFontTx/>
              <a:buNone/>
              <a:defRPr/>
            </a:pPr>
            <a:endParaRPr lang="ar-AE" sz="2400" b="1" dirty="0"/>
          </a:p>
          <a:p>
            <a:pPr marL="0" indent="0">
              <a:buNone/>
            </a:pPr>
            <a:r>
              <a:rPr lang="ar-SA" sz="2400" dirty="0"/>
              <a:t>ويمكن التمييز بين نوعين من الإجراءات التصحيحية</a:t>
            </a:r>
            <a:r>
              <a:rPr lang="en-US" sz="2400" dirty="0"/>
              <a:t>:</a:t>
            </a:r>
          </a:p>
          <a:p>
            <a:r>
              <a:rPr lang="en-US" sz="2400" dirty="0"/>
              <a:t>-1 </a:t>
            </a:r>
            <a:r>
              <a:rPr lang="ar-SA" sz="2400" dirty="0"/>
              <a:t>الإجراءات قصيرة الأجل: يتم التصرف السريع والعلاج الفوري للانحراف التي تكون قد ظهرت في إحدى المستويات فيلجأ القائد إلى القيام بالأعمال واتخاذ القرارات التي تتماشى مع الوضع الراهن</a:t>
            </a:r>
            <a:r>
              <a:rPr lang="en-US" sz="2400" dirty="0" smtClean="0"/>
              <a:t>.</a:t>
            </a:r>
            <a:endParaRPr lang="ar-AE" sz="2400" dirty="0" smtClean="0"/>
          </a:p>
          <a:p>
            <a:pPr marL="0" indent="0">
              <a:buNone/>
            </a:pPr>
            <a:endParaRPr lang="en-US" sz="2400" dirty="0"/>
          </a:p>
          <a:p>
            <a:r>
              <a:rPr lang="en-US" sz="2400" dirty="0"/>
              <a:t>-2 </a:t>
            </a:r>
            <a:r>
              <a:rPr lang="ar-SA" sz="2400" dirty="0"/>
              <a:t>الإجراءات الوقائية طويلة الأجل : بعد علاج الأخطاء بصورة سريعة وإرجاع الأمور إلى ما هو مخطط يلزم الأمر اهتمام أكبر وأعمق بالأسباب والتعرف على الإجراءات التصحيحية طويلة الأجل لتفادي حدوثها في المستقبل</a:t>
            </a:r>
            <a:r>
              <a:rPr lang="en-US" sz="2400" dirty="0"/>
              <a:t>.</a:t>
            </a:r>
          </a:p>
          <a:p>
            <a:pPr eaLnBrk="1" hangingPunct="1">
              <a:spcBef>
                <a:spcPct val="0"/>
              </a:spcBef>
              <a:buClrTx/>
              <a:buSzTx/>
              <a:buFontTx/>
              <a:buNone/>
              <a:defRPr/>
            </a:pPr>
            <a:endParaRPr lang="en-US" sz="2400" dirty="0"/>
          </a:p>
        </p:txBody>
      </p:sp>
      <p:sp>
        <p:nvSpPr>
          <p:cNvPr id="4" name="Date Placeholder 3"/>
          <p:cNvSpPr>
            <a:spLocks noGrp="1"/>
          </p:cNvSpPr>
          <p:nvPr>
            <p:ph type="dt" sz="half" idx="10"/>
          </p:nvPr>
        </p:nvSpPr>
        <p:spPr/>
        <p:txBody>
          <a:bodyPr/>
          <a:lstStyle/>
          <a:p>
            <a:pPr>
              <a:defRPr/>
            </a:pPr>
            <a:fld id="{EAAEF534-472A-40F4-9FB9-FF4B6AB623CA}" type="datetime2">
              <a:rPr lang="en-US" smtClean="0"/>
              <a:t>Sunday, 14 June, 2020</a:t>
            </a:fld>
            <a:endParaRPr lang="en-US" dirty="0"/>
          </a:p>
        </p:txBody>
      </p:sp>
    </p:spTree>
    <p:extLst>
      <p:ext uri="{BB962C8B-B14F-4D97-AF65-F5344CB8AC3E}">
        <p14:creationId xmlns:p14="http://schemas.microsoft.com/office/powerpoint/2010/main" val="8714603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4932" name="Rectangle 4"/>
          <p:cNvSpPr>
            <a:spLocks noChangeArrowheads="1"/>
          </p:cNvSpPr>
          <p:nvPr/>
        </p:nvSpPr>
        <p:spPr bwMode="auto">
          <a:xfrm>
            <a:off x="571426" y="157862"/>
            <a:ext cx="8115374"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algn="r" rtl="1">
              <a:spcBef>
                <a:spcPct val="20000"/>
              </a:spcBef>
              <a:buClr>
                <a:schemeClr val="hlink"/>
              </a:buClr>
              <a:buSzPct val="65000"/>
              <a:buFont typeface="Wingdings" panose="05000000000000000000" pitchFamily="2" charset="2"/>
              <a:buChar char="n"/>
              <a:defRPr sz="3200">
                <a:solidFill>
                  <a:schemeClr val="tx1"/>
                </a:solidFill>
                <a:latin typeface="Tahoma" panose="020B0604030504040204" pitchFamily="34" charset="0"/>
                <a:cs typeface="Arial" panose="020B0604020202020204" pitchFamily="34" charset="0"/>
              </a:defRPr>
            </a:lvl1pPr>
            <a:lvl2pPr marL="742950" indent="-285750" algn="r" rtl="1">
              <a:spcBef>
                <a:spcPct val="20000"/>
              </a:spcBef>
              <a:buClr>
                <a:schemeClr val="tx1"/>
              </a:buClr>
              <a:buSzPct val="65000"/>
              <a:buFont typeface="Wingdings" panose="05000000000000000000" pitchFamily="2" charset="2"/>
              <a:buChar char="n"/>
              <a:defRPr sz="2800">
                <a:solidFill>
                  <a:schemeClr val="tx1"/>
                </a:solidFill>
                <a:latin typeface="Tahoma" panose="020B0604030504040204" pitchFamily="34" charset="0"/>
                <a:cs typeface="Arial" panose="020B0604020202020204" pitchFamily="34" charset="0"/>
              </a:defRPr>
            </a:lvl2pPr>
            <a:lvl3pPr marL="1143000" indent="-228600" algn="r" rtl="1">
              <a:spcBef>
                <a:spcPct val="20000"/>
              </a:spcBef>
              <a:buClr>
                <a:schemeClr val="accent2"/>
              </a:buClr>
              <a:buSzPct val="65000"/>
              <a:buFont typeface="Wingdings" panose="05000000000000000000" pitchFamily="2" charset="2"/>
              <a:buChar char="n"/>
              <a:defRPr sz="2400">
                <a:solidFill>
                  <a:schemeClr val="tx1"/>
                </a:solidFill>
                <a:latin typeface="Tahoma" panose="020B0604030504040204" pitchFamily="34" charset="0"/>
                <a:cs typeface="Arial" panose="020B0604020202020204" pitchFamily="34" charset="0"/>
              </a:defRPr>
            </a:lvl3pPr>
            <a:lvl4pPr marL="1600200" indent="-228600" algn="r" rtl="1">
              <a:spcBef>
                <a:spcPct val="20000"/>
              </a:spcBef>
              <a:buClr>
                <a:schemeClr val="tx1"/>
              </a:buClr>
              <a:buSzPct val="65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4pPr>
            <a:lvl5pPr marL="2057400" indent="-228600" algn="r" rtl="1">
              <a:spcBef>
                <a:spcPct val="20000"/>
              </a:spcBef>
              <a:buClr>
                <a:schemeClr val="folHlink"/>
              </a:buClr>
              <a:buSzPct val="65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5pPr>
            <a:lvl6pPr marL="2514600" indent="-228600" algn="r" rtl="1" eaLnBrk="0" fontAlgn="base" hangingPunct="0">
              <a:spcBef>
                <a:spcPct val="20000"/>
              </a:spcBef>
              <a:spcAft>
                <a:spcPct val="0"/>
              </a:spcAft>
              <a:buClr>
                <a:schemeClr val="folHlink"/>
              </a:buClr>
              <a:buSzPct val="65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6pPr>
            <a:lvl7pPr marL="2971800" indent="-228600" algn="r" rtl="1" eaLnBrk="0" fontAlgn="base" hangingPunct="0">
              <a:spcBef>
                <a:spcPct val="20000"/>
              </a:spcBef>
              <a:spcAft>
                <a:spcPct val="0"/>
              </a:spcAft>
              <a:buClr>
                <a:schemeClr val="folHlink"/>
              </a:buClr>
              <a:buSzPct val="65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7pPr>
            <a:lvl8pPr marL="3429000" indent="-228600" algn="r" rtl="1" eaLnBrk="0" fontAlgn="base" hangingPunct="0">
              <a:spcBef>
                <a:spcPct val="20000"/>
              </a:spcBef>
              <a:spcAft>
                <a:spcPct val="0"/>
              </a:spcAft>
              <a:buClr>
                <a:schemeClr val="folHlink"/>
              </a:buClr>
              <a:buSzPct val="65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8pPr>
            <a:lvl9pPr marL="3886200" indent="-228600" algn="r" rtl="1" eaLnBrk="0" fontAlgn="base" hangingPunct="0">
              <a:spcBef>
                <a:spcPct val="20000"/>
              </a:spcBef>
              <a:spcAft>
                <a:spcPct val="0"/>
              </a:spcAft>
              <a:buClr>
                <a:schemeClr val="folHlink"/>
              </a:buClr>
              <a:buSzPct val="65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9pPr>
          </a:lstStyle>
          <a:p>
            <a:pPr eaLnBrk="1" hangingPunct="1">
              <a:spcBef>
                <a:spcPct val="0"/>
              </a:spcBef>
              <a:buClrTx/>
              <a:buSzTx/>
              <a:buFontTx/>
              <a:buNone/>
            </a:pPr>
            <a:r>
              <a:rPr lang="ar-SA" altLang="zh-CN" sz="3600" b="1" dirty="0" smtClean="0">
                <a:solidFill>
                  <a:srgbClr val="FF0000"/>
                </a:solidFill>
              </a:rPr>
              <a:t>تصنيف </a:t>
            </a:r>
            <a:r>
              <a:rPr lang="ar-SA" altLang="zh-CN" sz="3600" b="1" dirty="0">
                <a:solidFill>
                  <a:srgbClr val="FF0000"/>
                </a:solidFill>
              </a:rPr>
              <a:t>( أنواع ) الرقابة</a:t>
            </a:r>
            <a:r>
              <a:rPr lang="ar-SA" altLang="zh-CN" sz="3600" dirty="0">
                <a:solidFill>
                  <a:srgbClr val="FF0000"/>
                </a:solidFill>
              </a:rPr>
              <a:t/>
            </a:r>
            <a:br>
              <a:rPr lang="ar-SA" altLang="zh-CN" sz="3600" dirty="0">
                <a:solidFill>
                  <a:srgbClr val="FF0000"/>
                </a:solidFill>
              </a:rPr>
            </a:br>
            <a:r>
              <a:rPr lang="ar-SA" altLang="zh-CN" sz="2400" dirty="0">
                <a:solidFill>
                  <a:srgbClr val="000000"/>
                </a:solidFill>
              </a:rPr>
              <a:t>يمكن تصنيف الرقابة حسب أسس عدة أهمها كما هو مبين فـي الجدول أدناه</a:t>
            </a:r>
            <a:endParaRPr lang="ar-SA" altLang="zh-CN" sz="2000" dirty="0">
              <a:solidFill>
                <a:srgbClr val="000000"/>
              </a:solidFill>
            </a:endParaRPr>
          </a:p>
        </p:txBody>
      </p:sp>
      <p:sp>
        <p:nvSpPr>
          <p:cNvPr id="24579" name="Rectangle 5"/>
          <p:cNvSpPr>
            <a:spLocks noChangeArrowheads="1"/>
          </p:cNvSpPr>
          <p:nvPr/>
        </p:nvSpPr>
        <p:spPr bwMode="auto">
          <a:xfrm>
            <a:off x="65088" y="1827213"/>
            <a:ext cx="6765925" cy="0"/>
          </a:xfrm>
          <a:prstGeom prst="rect">
            <a:avLst/>
          </a:prstGeom>
          <a:solidFill>
            <a:srgbClr val="EEFEFE"/>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lgn="r" rtl="1">
              <a:spcBef>
                <a:spcPct val="20000"/>
              </a:spcBef>
              <a:buClr>
                <a:schemeClr val="hlink"/>
              </a:buClr>
              <a:buSzPct val="65000"/>
              <a:buFont typeface="Wingdings" panose="05000000000000000000" pitchFamily="2" charset="2"/>
              <a:buChar char="n"/>
              <a:defRPr sz="3200">
                <a:solidFill>
                  <a:schemeClr val="tx1"/>
                </a:solidFill>
                <a:latin typeface="Tahoma" panose="020B0604030504040204" pitchFamily="34" charset="0"/>
                <a:cs typeface="Arial" panose="020B0604020202020204" pitchFamily="34" charset="0"/>
              </a:defRPr>
            </a:lvl1pPr>
            <a:lvl2pPr marL="742950" indent="-285750" algn="r" rtl="1">
              <a:spcBef>
                <a:spcPct val="20000"/>
              </a:spcBef>
              <a:buClr>
                <a:schemeClr val="tx1"/>
              </a:buClr>
              <a:buSzPct val="65000"/>
              <a:buFont typeface="Wingdings" panose="05000000000000000000" pitchFamily="2" charset="2"/>
              <a:buChar char="n"/>
              <a:defRPr sz="2800">
                <a:solidFill>
                  <a:schemeClr val="tx1"/>
                </a:solidFill>
                <a:latin typeface="Tahoma" panose="020B0604030504040204" pitchFamily="34" charset="0"/>
                <a:cs typeface="Arial" panose="020B0604020202020204" pitchFamily="34" charset="0"/>
              </a:defRPr>
            </a:lvl2pPr>
            <a:lvl3pPr marL="1143000" indent="-228600" algn="r" rtl="1">
              <a:spcBef>
                <a:spcPct val="20000"/>
              </a:spcBef>
              <a:buClr>
                <a:schemeClr val="accent2"/>
              </a:buClr>
              <a:buSzPct val="65000"/>
              <a:buFont typeface="Wingdings" panose="05000000000000000000" pitchFamily="2" charset="2"/>
              <a:buChar char="n"/>
              <a:defRPr sz="2400">
                <a:solidFill>
                  <a:schemeClr val="tx1"/>
                </a:solidFill>
                <a:latin typeface="Tahoma" panose="020B0604030504040204" pitchFamily="34" charset="0"/>
                <a:cs typeface="Arial" panose="020B0604020202020204" pitchFamily="34" charset="0"/>
              </a:defRPr>
            </a:lvl3pPr>
            <a:lvl4pPr marL="1600200" indent="-228600" algn="r" rtl="1">
              <a:spcBef>
                <a:spcPct val="20000"/>
              </a:spcBef>
              <a:buClr>
                <a:schemeClr val="tx1"/>
              </a:buClr>
              <a:buSzPct val="65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4pPr>
            <a:lvl5pPr marL="2057400" indent="-228600" algn="r" rtl="1">
              <a:spcBef>
                <a:spcPct val="20000"/>
              </a:spcBef>
              <a:buClr>
                <a:schemeClr val="folHlink"/>
              </a:buClr>
              <a:buSzPct val="65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5pPr>
            <a:lvl6pPr marL="2514600" indent="-228600" algn="r" rtl="1" eaLnBrk="0" fontAlgn="base" hangingPunct="0">
              <a:spcBef>
                <a:spcPct val="20000"/>
              </a:spcBef>
              <a:spcAft>
                <a:spcPct val="0"/>
              </a:spcAft>
              <a:buClr>
                <a:schemeClr val="folHlink"/>
              </a:buClr>
              <a:buSzPct val="65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6pPr>
            <a:lvl7pPr marL="2971800" indent="-228600" algn="r" rtl="1" eaLnBrk="0" fontAlgn="base" hangingPunct="0">
              <a:spcBef>
                <a:spcPct val="20000"/>
              </a:spcBef>
              <a:spcAft>
                <a:spcPct val="0"/>
              </a:spcAft>
              <a:buClr>
                <a:schemeClr val="folHlink"/>
              </a:buClr>
              <a:buSzPct val="65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7pPr>
            <a:lvl8pPr marL="3429000" indent="-228600" algn="r" rtl="1" eaLnBrk="0" fontAlgn="base" hangingPunct="0">
              <a:spcBef>
                <a:spcPct val="20000"/>
              </a:spcBef>
              <a:spcAft>
                <a:spcPct val="0"/>
              </a:spcAft>
              <a:buClr>
                <a:schemeClr val="folHlink"/>
              </a:buClr>
              <a:buSzPct val="65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8pPr>
            <a:lvl9pPr marL="3886200" indent="-228600" algn="r" rtl="1" eaLnBrk="0" fontAlgn="base" hangingPunct="0">
              <a:spcBef>
                <a:spcPct val="20000"/>
              </a:spcBef>
              <a:spcAft>
                <a:spcPct val="0"/>
              </a:spcAft>
              <a:buClr>
                <a:schemeClr val="folHlink"/>
              </a:buClr>
              <a:buSzPct val="65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9pPr>
          </a:lstStyle>
          <a:p>
            <a:pPr algn="l" eaLnBrk="1" hangingPunct="1">
              <a:spcBef>
                <a:spcPct val="0"/>
              </a:spcBef>
              <a:buClrTx/>
              <a:buSzTx/>
              <a:buFontTx/>
              <a:buNone/>
            </a:pPr>
            <a:endParaRPr lang="ar-JO" altLang="en-US" sz="1800"/>
          </a:p>
        </p:txBody>
      </p:sp>
      <p:graphicFrame>
        <p:nvGraphicFramePr>
          <p:cNvPr id="125012" name="Group 84"/>
          <p:cNvGraphicFramePr>
            <a:graphicFrameLocks noGrp="1"/>
          </p:cNvGraphicFramePr>
          <p:nvPr>
            <p:extLst>
              <p:ext uri="{D42A27DB-BD31-4B8C-83A1-F6EECF244321}">
                <p14:modId xmlns:p14="http://schemas.microsoft.com/office/powerpoint/2010/main" val="1986648069"/>
              </p:ext>
            </p:extLst>
          </p:nvPr>
        </p:nvGraphicFramePr>
        <p:xfrm>
          <a:off x="457200" y="1268760"/>
          <a:ext cx="8229600" cy="5211880"/>
        </p:xfrm>
        <a:graphic>
          <a:graphicData uri="http://schemas.openxmlformats.org/drawingml/2006/table">
            <a:tbl>
              <a:tblPr rtl="1"/>
              <a:tblGrid>
                <a:gridCol w="2364274">
                  <a:extLst>
                    <a:ext uri="{9D8B030D-6E8A-4147-A177-3AD203B41FA5}"/>
                  </a:extLst>
                </a:gridCol>
                <a:gridCol w="5865326">
                  <a:extLst>
                    <a:ext uri="{9D8B030D-6E8A-4147-A177-3AD203B41FA5}"/>
                  </a:extLst>
                </a:gridCol>
              </a:tblGrid>
              <a:tr h="451501">
                <a:tc>
                  <a:txBody>
                    <a:bodyPr/>
                    <a:lstStyle/>
                    <a:p>
                      <a:pPr marL="0" marR="0" lvl="0" indent="0" algn="ctr" defTabSz="914400" rtl="0" eaLnBrk="1" fontAlgn="base" latinLnBrk="0" hangingPunct="1">
                        <a:lnSpc>
                          <a:spcPct val="120000"/>
                        </a:lnSpc>
                        <a:spcBef>
                          <a:spcPct val="0"/>
                        </a:spcBef>
                        <a:spcAft>
                          <a:spcPct val="0"/>
                        </a:spcAft>
                        <a:buClrTx/>
                        <a:buSzTx/>
                        <a:buFontTx/>
                        <a:buNone/>
                        <a:tabLst/>
                      </a:pPr>
                      <a:r>
                        <a:rPr kumimoji="0" lang="ar-AE" altLang="zh-CN" sz="2000" b="1" i="0" u="none" strike="noStrike" cap="none" normalizeH="0" baseline="0" dirty="0" smtClean="0">
                          <a:ln>
                            <a:noFill/>
                          </a:ln>
                          <a:solidFill>
                            <a:srgbClr val="003399"/>
                          </a:solidFill>
                          <a:effectLst/>
                          <a:latin typeface="Tahoma" pitchFamily="34" charset="0"/>
                          <a:ea typeface="SimSun" pitchFamily="2" charset="-122"/>
                          <a:cs typeface="Arial" pitchFamily="34" charset="0"/>
                        </a:rPr>
                        <a:t>المعيار</a:t>
                      </a:r>
                      <a:endParaRPr kumimoji="0" lang="ar-SA" altLang="zh-CN" sz="2000" b="0" i="0" u="none" strike="noStrike" cap="none" normalizeH="0" baseline="0" dirty="0" smtClean="0">
                        <a:ln>
                          <a:noFill/>
                        </a:ln>
                        <a:solidFill>
                          <a:srgbClr val="003399"/>
                        </a:solidFill>
                        <a:effectLst/>
                        <a:latin typeface="Arial" pitchFamily="34" charset="0"/>
                        <a:cs typeface="Arial" pitchFamily="34" charset="0"/>
                      </a:endParaRPr>
                    </a:p>
                  </a:txBody>
                  <a:tcPr marT="45700" marB="45700" anchor="ctr" horzOverflow="overflow">
                    <a:lnL w="12700" cap="flat" cmpd="sng" algn="ctr">
                      <a:solidFill>
                        <a:srgbClr val="3333CC"/>
                      </a:solidFill>
                      <a:prstDash val="solid"/>
                      <a:round/>
                      <a:headEnd type="none" w="med" len="med"/>
                      <a:tailEnd type="none" w="med" len="med"/>
                    </a:lnL>
                    <a:lnR w="12700" cap="flat" cmpd="sng" algn="ctr">
                      <a:solidFill>
                        <a:srgbClr val="3333CC"/>
                      </a:solidFill>
                      <a:prstDash val="solid"/>
                      <a:round/>
                      <a:headEnd type="none" w="med" len="med"/>
                      <a:tailEnd type="none" w="med" len="med"/>
                    </a:lnR>
                    <a:lnT w="12700" cap="flat" cmpd="sng" algn="ctr">
                      <a:solidFill>
                        <a:srgbClr val="3333CC"/>
                      </a:solidFill>
                      <a:prstDash val="solid"/>
                      <a:round/>
                      <a:headEnd type="none" w="med" len="med"/>
                      <a:tailEnd type="none" w="med" len="med"/>
                    </a:lnT>
                    <a:lnB w="12700" cap="flat" cmpd="sng" algn="ctr">
                      <a:solidFill>
                        <a:srgbClr val="3333CC"/>
                      </a:solidFill>
                      <a:prstDash val="solid"/>
                      <a:round/>
                      <a:headEnd type="none" w="med" len="med"/>
                      <a:tailEnd type="none" w="med" len="med"/>
                    </a:lnB>
                    <a:lnTlToBr>
                      <a:noFill/>
                    </a:lnTlToBr>
                    <a:lnBlToTr>
                      <a:noFill/>
                    </a:lnBlToTr>
                    <a:solidFill>
                      <a:srgbClr val="F0E4C6"/>
                    </a:solidFill>
                  </a:tcPr>
                </a:tc>
                <a:tc>
                  <a:txBody>
                    <a:bodyPr/>
                    <a:lstStyle/>
                    <a:p>
                      <a:pPr marL="0" marR="0" lvl="0" indent="0" algn="ctr" defTabSz="914400" rtl="0" eaLnBrk="1" fontAlgn="base" latinLnBrk="0" hangingPunct="1">
                        <a:lnSpc>
                          <a:spcPct val="120000"/>
                        </a:lnSpc>
                        <a:spcBef>
                          <a:spcPct val="0"/>
                        </a:spcBef>
                        <a:spcAft>
                          <a:spcPct val="0"/>
                        </a:spcAft>
                        <a:buClrTx/>
                        <a:buSzTx/>
                        <a:buFontTx/>
                        <a:buNone/>
                        <a:tabLst/>
                      </a:pPr>
                      <a:r>
                        <a:rPr kumimoji="0" lang="ar-SA" altLang="zh-CN" sz="2000" b="1" i="0" u="none" strike="noStrike" cap="none" normalizeH="0" baseline="0" dirty="0" smtClean="0">
                          <a:ln>
                            <a:noFill/>
                          </a:ln>
                          <a:solidFill>
                            <a:srgbClr val="003399"/>
                          </a:solidFill>
                          <a:effectLst/>
                          <a:latin typeface="Tahoma" pitchFamily="34" charset="0"/>
                          <a:ea typeface="SimSun" pitchFamily="2" charset="-122"/>
                          <a:cs typeface="Arial" pitchFamily="34" charset="0"/>
                        </a:rPr>
                        <a:t>التقسيم</a:t>
                      </a:r>
                      <a:endParaRPr kumimoji="0" lang="ar-SA" altLang="zh-CN" sz="2000" b="0" i="0" u="none" strike="noStrike" cap="none" normalizeH="0" baseline="0" dirty="0" smtClean="0">
                        <a:ln>
                          <a:noFill/>
                        </a:ln>
                        <a:solidFill>
                          <a:srgbClr val="003399"/>
                        </a:solidFill>
                        <a:effectLst/>
                        <a:latin typeface="Arial" pitchFamily="34" charset="0"/>
                        <a:cs typeface="Arial" pitchFamily="34" charset="0"/>
                      </a:endParaRPr>
                    </a:p>
                  </a:txBody>
                  <a:tcPr marT="45700" marB="45700" anchor="ctr" horzOverflow="overflow">
                    <a:lnL w="12700" cap="flat" cmpd="sng" algn="ctr">
                      <a:solidFill>
                        <a:srgbClr val="3333CC"/>
                      </a:solidFill>
                      <a:prstDash val="solid"/>
                      <a:round/>
                      <a:headEnd type="none" w="med" len="med"/>
                      <a:tailEnd type="none" w="med" len="med"/>
                    </a:lnL>
                    <a:lnR w="12700" cap="flat" cmpd="sng" algn="ctr">
                      <a:solidFill>
                        <a:srgbClr val="3333CC"/>
                      </a:solidFill>
                      <a:prstDash val="solid"/>
                      <a:round/>
                      <a:headEnd type="none" w="med" len="med"/>
                      <a:tailEnd type="none" w="med" len="med"/>
                    </a:lnR>
                    <a:lnT w="12700" cap="flat" cmpd="sng" algn="ctr">
                      <a:solidFill>
                        <a:srgbClr val="3333CC"/>
                      </a:solidFill>
                      <a:prstDash val="solid"/>
                      <a:round/>
                      <a:headEnd type="none" w="med" len="med"/>
                      <a:tailEnd type="none" w="med" len="med"/>
                    </a:lnT>
                    <a:lnB w="12700" cap="flat" cmpd="sng" algn="ctr">
                      <a:solidFill>
                        <a:srgbClr val="3333CC"/>
                      </a:solidFill>
                      <a:prstDash val="solid"/>
                      <a:round/>
                      <a:headEnd type="none" w="med" len="med"/>
                      <a:tailEnd type="none" w="med" len="med"/>
                    </a:lnB>
                    <a:lnTlToBr>
                      <a:noFill/>
                    </a:lnTlToBr>
                    <a:lnBlToTr>
                      <a:noFill/>
                    </a:lnBlToTr>
                    <a:solidFill>
                      <a:srgbClr val="F0E4C6"/>
                    </a:solidFill>
                  </a:tcPr>
                </a:tc>
                <a:extLst>
                  <a:ext uri="{0D108BD9-81ED-4DB2-BD59-A6C34878D82A}"/>
                </a:extLst>
              </a:tr>
              <a:tr h="1483613">
                <a:tc>
                  <a:txBody>
                    <a:bodyPr/>
                    <a:lstStyle/>
                    <a:p>
                      <a:pPr marL="0" marR="0" lvl="0" indent="0" algn="ctr" defTabSz="914400" rtl="0" eaLnBrk="1" fontAlgn="base" latinLnBrk="0" hangingPunct="1">
                        <a:lnSpc>
                          <a:spcPct val="120000"/>
                        </a:lnSpc>
                        <a:spcBef>
                          <a:spcPct val="0"/>
                        </a:spcBef>
                        <a:spcAft>
                          <a:spcPct val="0"/>
                        </a:spcAft>
                        <a:buClrTx/>
                        <a:buSzTx/>
                        <a:buFontTx/>
                        <a:buNone/>
                        <a:tabLst/>
                      </a:pPr>
                      <a:r>
                        <a:rPr kumimoji="0" lang="ar-SA" altLang="zh-CN" sz="2000" b="1" i="0" u="none" strike="noStrike" cap="none" normalizeH="0" baseline="0" smtClean="0">
                          <a:ln>
                            <a:noFill/>
                          </a:ln>
                          <a:solidFill>
                            <a:srgbClr val="003399"/>
                          </a:solidFill>
                          <a:effectLst/>
                          <a:latin typeface="Tahoma" pitchFamily="34" charset="0"/>
                          <a:ea typeface="SimSun" pitchFamily="2" charset="-122"/>
                          <a:cs typeface="Arial" pitchFamily="34" charset="0"/>
                        </a:rPr>
                        <a:t>الزمـــن</a:t>
                      </a:r>
                      <a:endParaRPr kumimoji="0" lang="ar-SA" altLang="zh-CN" sz="2000" b="0" i="0" u="none" strike="noStrike" cap="none" normalizeH="0" baseline="0" smtClean="0">
                        <a:ln>
                          <a:noFill/>
                        </a:ln>
                        <a:solidFill>
                          <a:srgbClr val="003399"/>
                        </a:solidFill>
                        <a:effectLst/>
                        <a:latin typeface="Arial" pitchFamily="34" charset="0"/>
                        <a:cs typeface="Arial" pitchFamily="34" charset="0"/>
                      </a:endParaRPr>
                    </a:p>
                  </a:txBody>
                  <a:tcPr marT="45700" marB="45700" anchor="ctr" horzOverflow="overflow">
                    <a:lnL w="12700" cap="flat" cmpd="sng" algn="ctr">
                      <a:solidFill>
                        <a:srgbClr val="3333CC"/>
                      </a:solidFill>
                      <a:prstDash val="solid"/>
                      <a:round/>
                      <a:headEnd type="none" w="med" len="med"/>
                      <a:tailEnd type="none" w="med" len="med"/>
                    </a:lnL>
                    <a:lnR w="12700" cap="flat" cmpd="sng" algn="ctr">
                      <a:solidFill>
                        <a:srgbClr val="3333CC"/>
                      </a:solidFill>
                      <a:prstDash val="solid"/>
                      <a:round/>
                      <a:headEnd type="none" w="med" len="med"/>
                      <a:tailEnd type="none" w="med" len="med"/>
                    </a:lnR>
                    <a:lnT w="12700" cap="flat" cmpd="sng" algn="ctr">
                      <a:solidFill>
                        <a:srgbClr val="3333CC"/>
                      </a:solidFill>
                      <a:prstDash val="solid"/>
                      <a:round/>
                      <a:headEnd type="none" w="med" len="med"/>
                      <a:tailEnd type="none" w="med" len="med"/>
                    </a:lnT>
                    <a:lnB w="12700" cap="flat" cmpd="sng" algn="ctr">
                      <a:solidFill>
                        <a:srgbClr val="3333CC"/>
                      </a:solidFill>
                      <a:prstDash val="solid"/>
                      <a:round/>
                      <a:headEnd type="none" w="med" len="med"/>
                      <a:tailEnd type="none" w="med" len="med"/>
                    </a:lnB>
                    <a:lnTlToBr>
                      <a:noFill/>
                    </a:lnTlToBr>
                    <a:lnBlToTr>
                      <a:noFill/>
                    </a:lnBlToTr>
                    <a:solidFill>
                      <a:srgbClr val="F0E4C6"/>
                    </a:solidFill>
                  </a:tcPr>
                </a:tc>
                <a:tc>
                  <a:txBody>
                    <a:bodyPr/>
                    <a:lstStyle/>
                    <a:p>
                      <a:pPr marL="0" marR="0" lvl="0" indent="0" algn="r" defTabSz="914400" rtl="1" eaLnBrk="1" fontAlgn="base" latinLnBrk="0" hangingPunct="1">
                        <a:lnSpc>
                          <a:spcPct val="120000"/>
                        </a:lnSpc>
                        <a:spcBef>
                          <a:spcPct val="0"/>
                        </a:spcBef>
                        <a:spcAft>
                          <a:spcPct val="0"/>
                        </a:spcAft>
                        <a:buClrTx/>
                        <a:buSzTx/>
                        <a:buFontTx/>
                        <a:buNone/>
                        <a:tabLst/>
                      </a:pPr>
                      <a:r>
                        <a:rPr kumimoji="0" lang="ar-SA" altLang="zh-CN" sz="2000" b="1" i="0" u="none" strike="noStrike" cap="none" normalizeH="0" baseline="0" dirty="0" smtClean="0">
                          <a:ln>
                            <a:noFill/>
                          </a:ln>
                          <a:solidFill>
                            <a:srgbClr val="000000"/>
                          </a:solidFill>
                          <a:effectLst/>
                          <a:latin typeface="Tahoma" pitchFamily="34" charset="0"/>
                          <a:ea typeface="SimSun" pitchFamily="2" charset="-122"/>
                          <a:cs typeface="Arial" pitchFamily="34" charset="0"/>
                        </a:rPr>
                        <a:t>1- الرقابة السابقة ( وقا</a:t>
                      </a:r>
                      <a:r>
                        <a:rPr kumimoji="0" lang="ar-AE" altLang="zh-CN" sz="2000" b="1" i="0" u="none" strike="noStrike" cap="none" normalizeH="0" baseline="0" dirty="0" smtClean="0">
                          <a:ln>
                            <a:noFill/>
                          </a:ln>
                          <a:solidFill>
                            <a:srgbClr val="000000"/>
                          </a:solidFill>
                          <a:effectLst/>
                          <a:latin typeface="Tahoma" pitchFamily="34" charset="0"/>
                          <a:ea typeface="SimSun" pitchFamily="2" charset="-122"/>
                          <a:cs typeface="Arial" pitchFamily="34" charset="0"/>
                        </a:rPr>
                        <a:t>ئ</a:t>
                      </a:r>
                      <a:r>
                        <a:rPr kumimoji="0" lang="ar-SA" altLang="zh-CN" sz="2000" b="1" i="0" u="none" strike="noStrike" cap="none" normalizeH="0" baseline="0" dirty="0" smtClean="0">
                          <a:ln>
                            <a:noFill/>
                          </a:ln>
                          <a:solidFill>
                            <a:srgbClr val="000000"/>
                          </a:solidFill>
                          <a:effectLst/>
                          <a:latin typeface="Tahoma" pitchFamily="34" charset="0"/>
                          <a:ea typeface="SimSun" pitchFamily="2" charset="-122"/>
                          <a:cs typeface="Arial" pitchFamily="34" charset="0"/>
                        </a:rPr>
                        <a:t>ية/ إيجابية )</a:t>
                      </a:r>
                      <a:br>
                        <a:rPr kumimoji="0" lang="ar-SA" altLang="zh-CN" sz="2000" b="1" i="0" u="none" strike="noStrike" cap="none" normalizeH="0" baseline="0" dirty="0" smtClean="0">
                          <a:ln>
                            <a:noFill/>
                          </a:ln>
                          <a:solidFill>
                            <a:srgbClr val="000000"/>
                          </a:solidFill>
                          <a:effectLst/>
                          <a:latin typeface="Tahoma" pitchFamily="34" charset="0"/>
                          <a:ea typeface="SimSun" pitchFamily="2" charset="-122"/>
                          <a:cs typeface="Arial" pitchFamily="34" charset="0"/>
                        </a:rPr>
                      </a:br>
                      <a:r>
                        <a:rPr kumimoji="0" lang="ar-SA" altLang="zh-CN" sz="2000" b="1" i="0" u="none" strike="noStrike" cap="none" normalizeH="0" baseline="0" dirty="0" smtClean="0">
                          <a:ln>
                            <a:noFill/>
                          </a:ln>
                          <a:solidFill>
                            <a:srgbClr val="000000"/>
                          </a:solidFill>
                          <a:effectLst/>
                          <a:latin typeface="Tahoma" pitchFamily="34" charset="0"/>
                          <a:ea typeface="SimSun" pitchFamily="2" charset="-122"/>
                          <a:cs typeface="Arial" pitchFamily="34" charset="0"/>
                        </a:rPr>
                        <a:t>2- الرقابة الجارية ( أثناء التنفيذ )</a:t>
                      </a:r>
                      <a:br>
                        <a:rPr kumimoji="0" lang="ar-SA" altLang="zh-CN" sz="2000" b="1" i="0" u="none" strike="noStrike" cap="none" normalizeH="0" baseline="0" dirty="0" smtClean="0">
                          <a:ln>
                            <a:noFill/>
                          </a:ln>
                          <a:solidFill>
                            <a:srgbClr val="000000"/>
                          </a:solidFill>
                          <a:effectLst/>
                          <a:latin typeface="Tahoma" pitchFamily="34" charset="0"/>
                          <a:ea typeface="SimSun" pitchFamily="2" charset="-122"/>
                          <a:cs typeface="Arial" pitchFamily="34" charset="0"/>
                        </a:rPr>
                      </a:br>
                      <a:r>
                        <a:rPr kumimoji="0" lang="ar-SA" altLang="zh-CN" sz="2000" b="1" i="0" u="none" strike="noStrike" cap="none" normalizeH="0" baseline="0" dirty="0" smtClean="0">
                          <a:ln>
                            <a:noFill/>
                          </a:ln>
                          <a:solidFill>
                            <a:srgbClr val="000000"/>
                          </a:solidFill>
                          <a:effectLst/>
                          <a:latin typeface="Tahoma" pitchFamily="34" charset="0"/>
                          <a:ea typeface="SimSun" pitchFamily="2" charset="-122"/>
                          <a:cs typeface="Arial" pitchFamily="34" charset="0"/>
                        </a:rPr>
                        <a:t>3- الرقابة اللاحقة ( بعد التنفيذ )</a:t>
                      </a:r>
                      <a:br>
                        <a:rPr kumimoji="0" lang="ar-SA" altLang="zh-CN" sz="2000" b="1" i="0" u="none" strike="noStrike" cap="none" normalizeH="0" baseline="0" dirty="0" smtClean="0">
                          <a:ln>
                            <a:noFill/>
                          </a:ln>
                          <a:solidFill>
                            <a:srgbClr val="000000"/>
                          </a:solidFill>
                          <a:effectLst/>
                          <a:latin typeface="Tahoma" pitchFamily="34" charset="0"/>
                          <a:ea typeface="SimSun" pitchFamily="2" charset="-122"/>
                          <a:cs typeface="Arial" pitchFamily="34" charset="0"/>
                        </a:rPr>
                      </a:br>
                      <a:r>
                        <a:rPr kumimoji="0" lang="ar-SA" altLang="zh-CN" sz="2000" b="1" i="0" u="none" strike="noStrike" cap="none" normalizeH="0" baseline="0" dirty="0" smtClean="0">
                          <a:ln>
                            <a:noFill/>
                          </a:ln>
                          <a:solidFill>
                            <a:srgbClr val="000000"/>
                          </a:solidFill>
                          <a:effectLst/>
                          <a:latin typeface="Tahoma" pitchFamily="34" charset="0"/>
                          <a:ea typeface="SimSun" pitchFamily="2" charset="-122"/>
                          <a:cs typeface="Arial" pitchFamily="34" charset="0"/>
                        </a:rPr>
                        <a:t>4- نظام الرقابة المتعددة</a:t>
                      </a:r>
                      <a:endParaRPr kumimoji="0" lang="ar-SA" altLang="zh-CN" sz="2000" b="0" i="0" u="none" strike="noStrike" cap="none" normalizeH="0" baseline="0" dirty="0" smtClean="0">
                        <a:ln>
                          <a:noFill/>
                        </a:ln>
                        <a:solidFill>
                          <a:srgbClr val="000000"/>
                        </a:solidFill>
                        <a:effectLst/>
                        <a:latin typeface="Arial" pitchFamily="34" charset="0"/>
                        <a:cs typeface="Arial" pitchFamily="34" charset="0"/>
                      </a:endParaRPr>
                    </a:p>
                  </a:txBody>
                  <a:tcPr marT="45700" marB="45700" anchor="ctr" horzOverflow="overflow">
                    <a:lnL w="12700" cap="flat" cmpd="sng" algn="ctr">
                      <a:solidFill>
                        <a:srgbClr val="3333CC"/>
                      </a:solidFill>
                      <a:prstDash val="solid"/>
                      <a:round/>
                      <a:headEnd type="none" w="med" len="med"/>
                      <a:tailEnd type="none" w="med" len="med"/>
                    </a:lnL>
                    <a:lnR w="12700" cap="flat" cmpd="sng" algn="ctr">
                      <a:solidFill>
                        <a:srgbClr val="3333CC"/>
                      </a:solidFill>
                      <a:prstDash val="solid"/>
                      <a:round/>
                      <a:headEnd type="none" w="med" len="med"/>
                      <a:tailEnd type="none" w="med" len="med"/>
                    </a:lnR>
                    <a:lnT w="12700" cap="flat" cmpd="sng" algn="ctr">
                      <a:solidFill>
                        <a:srgbClr val="3333CC"/>
                      </a:solidFill>
                      <a:prstDash val="solid"/>
                      <a:round/>
                      <a:headEnd type="none" w="med" len="med"/>
                      <a:tailEnd type="none" w="med" len="med"/>
                    </a:lnT>
                    <a:lnB w="12700" cap="flat" cmpd="sng" algn="ctr">
                      <a:solidFill>
                        <a:srgbClr val="3333CC"/>
                      </a:solidFill>
                      <a:prstDash val="solid"/>
                      <a:round/>
                      <a:headEnd type="none" w="med" len="med"/>
                      <a:tailEnd type="none" w="med" len="med"/>
                    </a:lnB>
                    <a:lnTlToBr>
                      <a:noFill/>
                    </a:lnTlToBr>
                    <a:lnBlToTr>
                      <a:noFill/>
                    </a:lnBlToTr>
                    <a:solidFill>
                      <a:srgbClr val="F0E4C6"/>
                    </a:solidFill>
                  </a:tcPr>
                </a:tc>
                <a:extLst>
                  <a:ext uri="{0D108BD9-81ED-4DB2-BD59-A6C34878D82A}"/>
                </a:extLst>
              </a:tr>
              <a:tr h="795538">
                <a:tc>
                  <a:txBody>
                    <a:bodyPr/>
                    <a:lstStyle/>
                    <a:p>
                      <a:pPr marL="0" marR="0" lvl="0" indent="0" algn="ctr" defTabSz="914400" rtl="0" eaLnBrk="1" fontAlgn="base" latinLnBrk="0" hangingPunct="1">
                        <a:lnSpc>
                          <a:spcPct val="120000"/>
                        </a:lnSpc>
                        <a:spcBef>
                          <a:spcPct val="0"/>
                        </a:spcBef>
                        <a:spcAft>
                          <a:spcPct val="0"/>
                        </a:spcAft>
                        <a:buClrTx/>
                        <a:buSzTx/>
                        <a:buFontTx/>
                        <a:buNone/>
                        <a:tabLst/>
                      </a:pPr>
                      <a:r>
                        <a:rPr kumimoji="0" lang="ar-SA" altLang="zh-CN" sz="2000" b="1" i="0" u="none" strike="noStrike" cap="none" normalizeH="0" baseline="0" dirty="0" smtClean="0">
                          <a:ln>
                            <a:noFill/>
                          </a:ln>
                          <a:solidFill>
                            <a:srgbClr val="003399"/>
                          </a:solidFill>
                          <a:effectLst/>
                          <a:latin typeface="Tahoma" pitchFamily="34" charset="0"/>
                          <a:ea typeface="SimSun" pitchFamily="2" charset="-122"/>
                          <a:cs typeface="Arial" pitchFamily="34" charset="0"/>
                        </a:rPr>
                        <a:t>الجهة التي تقوم بها</a:t>
                      </a:r>
                      <a:endParaRPr kumimoji="0" lang="ar-SA" altLang="zh-CN" sz="2000" b="0" i="0" u="none" strike="noStrike" cap="none" normalizeH="0" baseline="0" dirty="0" smtClean="0">
                        <a:ln>
                          <a:noFill/>
                        </a:ln>
                        <a:solidFill>
                          <a:srgbClr val="003399"/>
                        </a:solidFill>
                        <a:effectLst/>
                        <a:latin typeface="Arial" pitchFamily="34" charset="0"/>
                        <a:cs typeface="Arial" pitchFamily="34" charset="0"/>
                      </a:endParaRPr>
                    </a:p>
                  </a:txBody>
                  <a:tcPr marT="45700" marB="45700" anchor="ctr" horzOverflow="overflow">
                    <a:lnL w="12700" cap="flat" cmpd="sng" algn="ctr">
                      <a:solidFill>
                        <a:srgbClr val="3333CC"/>
                      </a:solidFill>
                      <a:prstDash val="solid"/>
                      <a:round/>
                      <a:headEnd type="none" w="med" len="med"/>
                      <a:tailEnd type="none" w="med" len="med"/>
                    </a:lnL>
                    <a:lnR w="12700" cap="flat" cmpd="sng" algn="ctr">
                      <a:solidFill>
                        <a:srgbClr val="3333CC"/>
                      </a:solidFill>
                      <a:prstDash val="solid"/>
                      <a:round/>
                      <a:headEnd type="none" w="med" len="med"/>
                      <a:tailEnd type="none" w="med" len="med"/>
                    </a:lnR>
                    <a:lnT w="12700" cap="flat" cmpd="sng" algn="ctr">
                      <a:solidFill>
                        <a:srgbClr val="3333CC"/>
                      </a:solidFill>
                      <a:prstDash val="solid"/>
                      <a:round/>
                      <a:headEnd type="none" w="med" len="med"/>
                      <a:tailEnd type="none" w="med" len="med"/>
                    </a:lnT>
                    <a:lnB w="12700" cap="flat" cmpd="sng" algn="ctr">
                      <a:solidFill>
                        <a:srgbClr val="3333CC"/>
                      </a:solidFill>
                      <a:prstDash val="solid"/>
                      <a:round/>
                      <a:headEnd type="none" w="med" len="med"/>
                      <a:tailEnd type="none" w="med" len="med"/>
                    </a:lnB>
                    <a:lnTlToBr>
                      <a:noFill/>
                    </a:lnTlToBr>
                    <a:lnBlToTr>
                      <a:noFill/>
                    </a:lnBlToTr>
                    <a:solidFill>
                      <a:srgbClr val="F0E4C6"/>
                    </a:solidFill>
                  </a:tcPr>
                </a:tc>
                <a:tc>
                  <a:txBody>
                    <a:bodyPr/>
                    <a:lstStyle/>
                    <a:p>
                      <a:pPr marL="0" marR="0" lvl="0" indent="0" algn="r" defTabSz="914400" rtl="1" eaLnBrk="1" fontAlgn="base" latinLnBrk="0" hangingPunct="1">
                        <a:lnSpc>
                          <a:spcPct val="120000"/>
                        </a:lnSpc>
                        <a:spcBef>
                          <a:spcPct val="0"/>
                        </a:spcBef>
                        <a:spcAft>
                          <a:spcPct val="0"/>
                        </a:spcAft>
                        <a:buClrTx/>
                        <a:buSzTx/>
                        <a:buFontTx/>
                        <a:buNone/>
                        <a:tabLst/>
                      </a:pPr>
                      <a:r>
                        <a:rPr kumimoji="0" lang="ar-SA" altLang="zh-CN" sz="2000" b="1" i="0" u="none" strike="noStrike" cap="none" normalizeH="0" baseline="0" dirty="0" smtClean="0">
                          <a:ln>
                            <a:noFill/>
                          </a:ln>
                          <a:solidFill>
                            <a:srgbClr val="000000"/>
                          </a:solidFill>
                          <a:effectLst/>
                          <a:latin typeface="Tahoma" pitchFamily="34" charset="0"/>
                          <a:ea typeface="SimSun" pitchFamily="2" charset="-122"/>
                          <a:cs typeface="Arial" pitchFamily="34" charset="0"/>
                        </a:rPr>
                        <a:t>1- الرقابة الداخلية ( قسم ضمن الهيكل التنظيمي للمنظمة )</a:t>
                      </a:r>
                      <a:br>
                        <a:rPr kumimoji="0" lang="ar-SA" altLang="zh-CN" sz="2000" b="1" i="0" u="none" strike="noStrike" cap="none" normalizeH="0" baseline="0" dirty="0" smtClean="0">
                          <a:ln>
                            <a:noFill/>
                          </a:ln>
                          <a:solidFill>
                            <a:srgbClr val="000000"/>
                          </a:solidFill>
                          <a:effectLst/>
                          <a:latin typeface="Tahoma" pitchFamily="34" charset="0"/>
                          <a:ea typeface="SimSun" pitchFamily="2" charset="-122"/>
                          <a:cs typeface="Arial" pitchFamily="34" charset="0"/>
                        </a:rPr>
                      </a:br>
                      <a:r>
                        <a:rPr kumimoji="0" lang="ar-SA" altLang="zh-CN" sz="2000" b="1" i="0" u="none" strike="noStrike" cap="none" normalizeH="0" baseline="0" dirty="0" smtClean="0">
                          <a:ln>
                            <a:noFill/>
                          </a:ln>
                          <a:solidFill>
                            <a:srgbClr val="000000"/>
                          </a:solidFill>
                          <a:effectLst/>
                          <a:latin typeface="Tahoma" pitchFamily="34" charset="0"/>
                          <a:ea typeface="SimSun" pitchFamily="2" charset="-122"/>
                          <a:cs typeface="Arial" pitchFamily="34" charset="0"/>
                        </a:rPr>
                        <a:t>2- الرقابة الخارجية ( رقابة من جهة خارجية)</a:t>
                      </a:r>
                      <a:endParaRPr kumimoji="0" lang="ar-SA" altLang="zh-CN" sz="2000" b="0" i="0" u="none" strike="noStrike" cap="none" normalizeH="0" baseline="0" dirty="0" smtClean="0">
                        <a:ln>
                          <a:noFill/>
                        </a:ln>
                        <a:solidFill>
                          <a:srgbClr val="000000"/>
                        </a:solidFill>
                        <a:effectLst/>
                        <a:latin typeface="Arial" pitchFamily="34" charset="0"/>
                        <a:cs typeface="Arial" pitchFamily="34" charset="0"/>
                      </a:endParaRPr>
                    </a:p>
                  </a:txBody>
                  <a:tcPr marT="45700" marB="45700" anchor="ctr" horzOverflow="overflow">
                    <a:lnL w="12700" cap="flat" cmpd="sng" algn="ctr">
                      <a:solidFill>
                        <a:srgbClr val="3333CC"/>
                      </a:solidFill>
                      <a:prstDash val="solid"/>
                      <a:round/>
                      <a:headEnd type="none" w="med" len="med"/>
                      <a:tailEnd type="none" w="med" len="med"/>
                    </a:lnL>
                    <a:lnR w="12700" cap="flat" cmpd="sng" algn="ctr">
                      <a:solidFill>
                        <a:srgbClr val="3333CC"/>
                      </a:solidFill>
                      <a:prstDash val="solid"/>
                      <a:round/>
                      <a:headEnd type="none" w="med" len="med"/>
                      <a:tailEnd type="none" w="med" len="med"/>
                    </a:lnR>
                    <a:lnT w="12700" cap="flat" cmpd="sng" algn="ctr">
                      <a:solidFill>
                        <a:srgbClr val="3333CC"/>
                      </a:solidFill>
                      <a:prstDash val="solid"/>
                      <a:round/>
                      <a:headEnd type="none" w="med" len="med"/>
                      <a:tailEnd type="none" w="med" len="med"/>
                    </a:lnT>
                    <a:lnB w="12700" cap="flat" cmpd="sng" algn="ctr">
                      <a:solidFill>
                        <a:srgbClr val="3333CC"/>
                      </a:solidFill>
                      <a:prstDash val="solid"/>
                      <a:round/>
                      <a:headEnd type="none" w="med" len="med"/>
                      <a:tailEnd type="none" w="med" len="med"/>
                    </a:lnB>
                    <a:lnTlToBr>
                      <a:noFill/>
                    </a:lnTlToBr>
                    <a:lnBlToTr>
                      <a:noFill/>
                    </a:lnBlToTr>
                    <a:solidFill>
                      <a:srgbClr val="F0E4C6"/>
                    </a:solidFill>
                  </a:tcPr>
                </a:tc>
                <a:extLst>
                  <a:ext uri="{0D108BD9-81ED-4DB2-BD59-A6C34878D82A}"/>
                </a:extLst>
              </a:tr>
              <a:tr h="1139575">
                <a:tc>
                  <a:txBody>
                    <a:bodyPr/>
                    <a:lstStyle/>
                    <a:p>
                      <a:pPr marL="0" marR="0" lvl="0" indent="0" algn="ctr" defTabSz="914400" rtl="0" eaLnBrk="1" fontAlgn="base" latinLnBrk="0" hangingPunct="1">
                        <a:lnSpc>
                          <a:spcPct val="120000"/>
                        </a:lnSpc>
                        <a:spcBef>
                          <a:spcPct val="0"/>
                        </a:spcBef>
                        <a:spcAft>
                          <a:spcPct val="0"/>
                        </a:spcAft>
                        <a:buClrTx/>
                        <a:buSzTx/>
                        <a:buFontTx/>
                        <a:buNone/>
                        <a:tabLst/>
                      </a:pPr>
                      <a:r>
                        <a:rPr kumimoji="0" lang="ar-SA" altLang="zh-CN" sz="2000" b="1" i="0" u="none" strike="noStrike" cap="none" normalizeH="0" baseline="0" dirty="0" smtClean="0">
                          <a:ln>
                            <a:noFill/>
                          </a:ln>
                          <a:solidFill>
                            <a:srgbClr val="003399"/>
                          </a:solidFill>
                          <a:effectLst/>
                          <a:latin typeface="Tahoma" pitchFamily="34" charset="0"/>
                          <a:ea typeface="SimSun" pitchFamily="2" charset="-122"/>
                          <a:cs typeface="Arial" pitchFamily="34" charset="0"/>
                        </a:rPr>
                        <a:t>التنظيم الرقابي</a:t>
                      </a:r>
                      <a:endParaRPr kumimoji="0" lang="ar-SA" altLang="zh-CN" sz="2000" b="0" i="0" u="none" strike="noStrike" cap="none" normalizeH="0" baseline="0" dirty="0" smtClean="0">
                        <a:ln>
                          <a:noFill/>
                        </a:ln>
                        <a:solidFill>
                          <a:srgbClr val="003399"/>
                        </a:solidFill>
                        <a:effectLst/>
                        <a:latin typeface="Arial" pitchFamily="34" charset="0"/>
                        <a:cs typeface="Arial" pitchFamily="34" charset="0"/>
                      </a:endParaRPr>
                    </a:p>
                  </a:txBody>
                  <a:tcPr marT="45700" marB="45700" anchor="ctr" horzOverflow="overflow">
                    <a:lnL w="12700" cap="flat" cmpd="sng" algn="ctr">
                      <a:solidFill>
                        <a:srgbClr val="3333CC"/>
                      </a:solidFill>
                      <a:prstDash val="solid"/>
                      <a:round/>
                      <a:headEnd type="none" w="med" len="med"/>
                      <a:tailEnd type="none" w="med" len="med"/>
                    </a:lnL>
                    <a:lnR w="12700" cap="flat" cmpd="sng" algn="ctr">
                      <a:solidFill>
                        <a:srgbClr val="3333CC"/>
                      </a:solidFill>
                      <a:prstDash val="solid"/>
                      <a:round/>
                      <a:headEnd type="none" w="med" len="med"/>
                      <a:tailEnd type="none" w="med" len="med"/>
                    </a:lnR>
                    <a:lnT w="12700" cap="flat" cmpd="sng" algn="ctr">
                      <a:solidFill>
                        <a:srgbClr val="3333CC"/>
                      </a:solidFill>
                      <a:prstDash val="solid"/>
                      <a:round/>
                      <a:headEnd type="none" w="med" len="med"/>
                      <a:tailEnd type="none" w="med" len="med"/>
                    </a:lnT>
                    <a:lnB w="12700" cap="flat" cmpd="sng" algn="ctr">
                      <a:solidFill>
                        <a:srgbClr val="3333CC"/>
                      </a:solidFill>
                      <a:prstDash val="solid"/>
                      <a:round/>
                      <a:headEnd type="none" w="med" len="med"/>
                      <a:tailEnd type="none" w="med" len="med"/>
                    </a:lnB>
                    <a:lnTlToBr>
                      <a:noFill/>
                    </a:lnTlToBr>
                    <a:lnBlToTr>
                      <a:noFill/>
                    </a:lnBlToTr>
                    <a:solidFill>
                      <a:srgbClr val="F0E4C6"/>
                    </a:solidFill>
                  </a:tcPr>
                </a:tc>
                <a:tc>
                  <a:txBody>
                    <a:bodyPr/>
                    <a:lstStyle/>
                    <a:p>
                      <a:pPr marL="0" marR="0" lvl="0" indent="0" algn="r" defTabSz="914400" rtl="1" eaLnBrk="1" fontAlgn="base" latinLnBrk="0" hangingPunct="1">
                        <a:lnSpc>
                          <a:spcPct val="120000"/>
                        </a:lnSpc>
                        <a:spcBef>
                          <a:spcPct val="0"/>
                        </a:spcBef>
                        <a:spcAft>
                          <a:spcPct val="0"/>
                        </a:spcAft>
                        <a:buClrTx/>
                        <a:buSzTx/>
                        <a:buFontTx/>
                        <a:buNone/>
                        <a:tabLst/>
                      </a:pPr>
                      <a:r>
                        <a:rPr kumimoji="0" lang="ar-SA" altLang="zh-CN" sz="2000" b="1" i="0" u="none" strike="noStrike" cap="none" normalizeH="0" baseline="0" dirty="0" smtClean="0">
                          <a:ln>
                            <a:noFill/>
                          </a:ln>
                          <a:solidFill>
                            <a:srgbClr val="000000"/>
                          </a:solidFill>
                          <a:effectLst/>
                          <a:latin typeface="Tahoma" pitchFamily="34" charset="0"/>
                          <a:ea typeface="SimSun" pitchFamily="2" charset="-122"/>
                          <a:cs typeface="Arial" pitchFamily="34" charset="0"/>
                        </a:rPr>
                        <a:t>1- الرقابة المفاجئة.</a:t>
                      </a:r>
                      <a:br>
                        <a:rPr kumimoji="0" lang="ar-SA" altLang="zh-CN" sz="2000" b="1" i="0" u="none" strike="noStrike" cap="none" normalizeH="0" baseline="0" dirty="0" smtClean="0">
                          <a:ln>
                            <a:noFill/>
                          </a:ln>
                          <a:solidFill>
                            <a:srgbClr val="000000"/>
                          </a:solidFill>
                          <a:effectLst/>
                          <a:latin typeface="Tahoma" pitchFamily="34" charset="0"/>
                          <a:ea typeface="SimSun" pitchFamily="2" charset="-122"/>
                          <a:cs typeface="Arial" pitchFamily="34" charset="0"/>
                        </a:rPr>
                      </a:br>
                      <a:r>
                        <a:rPr kumimoji="0" lang="ar-SA" altLang="zh-CN" sz="2000" b="1" i="0" u="none" strike="noStrike" cap="none" normalizeH="0" baseline="0" dirty="0" smtClean="0">
                          <a:ln>
                            <a:noFill/>
                          </a:ln>
                          <a:solidFill>
                            <a:srgbClr val="000000"/>
                          </a:solidFill>
                          <a:effectLst/>
                          <a:latin typeface="Tahoma" pitchFamily="34" charset="0"/>
                          <a:ea typeface="SimSun" pitchFamily="2" charset="-122"/>
                          <a:cs typeface="Arial" pitchFamily="34" charset="0"/>
                        </a:rPr>
                        <a:t>2- الرقابة الدورية</a:t>
                      </a:r>
                      <a:br>
                        <a:rPr kumimoji="0" lang="ar-SA" altLang="zh-CN" sz="2000" b="1" i="0" u="none" strike="noStrike" cap="none" normalizeH="0" baseline="0" dirty="0" smtClean="0">
                          <a:ln>
                            <a:noFill/>
                          </a:ln>
                          <a:solidFill>
                            <a:srgbClr val="000000"/>
                          </a:solidFill>
                          <a:effectLst/>
                          <a:latin typeface="Tahoma" pitchFamily="34" charset="0"/>
                          <a:ea typeface="SimSun" pitchFamily="2" charset="-122"/>
                          <a:cs typeface="Arial" pitchFamily="34" charset="0"/>
                        </a:rPr>
                      </a:br>
                      <a:r>
                        <a:rPr kumimoji="0" lang="ar-SA" altLang="zh-CN" sz="2000" b="1" i="0" u="none" strike="noStrike" cap="none" normalizeH="0" baseline="0" dirty="0" smtClean="0">
                          <a:ln>
                            <a:noFill/>
                          </a:ln>
                          <a:solidFill>
                            <a:srgbClr val="000000"/>
                          </a:solidFill>
                          <a:effectLst/>
                          <a:latin typeface="Tahoma" pitchFamily="34" charset="0"/>
                          <a:ea typeface="SimSun" pitchFamily="2" charset="-122"/>
                          <a:cs typeface="Arial" pitchFamily="34" charset="0"/>
                        </a:rPr>
                        <a:t>3- الرقابة المستمرة</a:t>
                      </a:r>
                      <a:endParaRPr kumimoji="0" lang="ar-SA" altLang="zh-CN" sz="2000" b="0" i="0" u="none" strike="noStrike" cap="none" normalizeH="0" baseline="0" dirty="0" smtClean="0">
                        <a:ln>
                          <a:noFill/>
                        </a:ln>
                        <a:solidFill>
                          <a:srgbClr val="000000"/>
                        </a:solidFill>
                        <a:effectLst/>
                        <a:latin typeface="Arial" pitchFamily="34" charset="0"/>
                        <a:cs typeface="Arial" pitchFamily="34" charset="0"/>
                      </a:endParaRPr>
                    </a:p>
                  </a:txBody>
                  <a:tcPr marT="45700" marB="45700" anchor="ctr" horzOverflow="overflow">
                    <a:lnL w="12700" cap="flat" cmpd="sng" algn="ctr">
                      <a:solidFill>
                        <a:srgbClr val="3333CC"/>
                      </a:solidFill>
                      <a:prstDash val="solid"/>
                      <a:round/>
                      <a:headEnd type="none" w="med" len="med"/>
                      <a:tailEnd type="none" w="med" len="med"/>
                    </a:lnL>
                    <a:lnR w="12700" cap="flat" cmpd="sng" algn="ctr">
                      <a:solidFill>
                        <a:srgbClr val="3333CC"/>
                      </a:solidFill>
                      <a:prstDash val="solid"/>
                      <a:round/>
                      <a:headEnd type="none" w="med" len="med"/>
                      <a:tailEnd type="none" w="med" len="med"/>
                    </a:lnR>
                    <a:lnT w="12700" cap="flat" cmpd="sng" algn="ctr">
                      <a:solidFill>
                        <a:srgbClr val="3333CC"/>
                      </a:solidFill>
                      <a:prstDash val="solid"/>
                      <a:round/>
                      <a:headEnd type="none" w="med" len="med"/>
                      <a:tailEnd type="none" w="med" len="med"/>
                    </a:lnT>
                    <a:lnB w="12700" cap="flat" cmpd="sng" algn="ctr">
                      <a:solidFill>
                        <a:srgbClr val="3333CC"/>
                      </a:solidFill>
                      <a:prstDash val="solid"/>
                      <a:round/>
                      <a:headEnd type="none" w="med" len="med"/>
                      <a:tailEnd type="none" w="med" len="med"/>
                    </a:lnB>
                    <a:lnTlToBr>
                      <a:noFill/>
                    </a:lnTlToBr>
                    <a:lnBlToTr>
                      <a:noFill/>
                    </a:lnBlToTr>
                    <a:solidFill>
                      <a:srgbClr val="F0E4C6"/>
                    </a:solidFill>
                  </a:tcPr>
                </a:tc>
                <a:extLst>
                  <a:ext uri="{0D108BD9-81ED-4DB2-BD59-A6C34878D82A}"/>
                </a:extLst>
              </a:tr>
              <a:tr h="1139575">
                <a:tc>
                  <a:txBody>
                    <a:bodyPr/>
                    <a:lstStyle/>
                    <a:p>
                      <a:pPr marL="0" marR="0" lvl="0" indent="0" algn="ctr" defTabSz="914400" rtl="0" eaLnBrk="1" fontAlgn="base" latinLnBrk="0" hangingPunct="1">
                        <a:lnSpc>
                          <a:spcPct val="120000"/>
                        </a:lnSpc>
                        <a:spcBef>
                          <a:spcPct val="0"/>
                        </a:spcBef>
                        <a:spcAft>
                          <a:spcPct val="0"/>
                        </a:spcAft>
                        <a:buClrTx/>
                        <a:buSzTx/>
                        <a:buFontTx/>
                        <a:buNone/>
                        <a:tabLst/>
                      </a:pPr>
                      <a:r>
                        <a:rPr kumimoji="0" lang="ar-SA" altLang="zh-CN" sz="2000" b="1" i="0" u="none" strike="noStrike" cap="none" normalizeH="0" baseline="0" smtClean="0">
                          <a:ln>
                            <a:noFill/>
                          </a:ln>
                          <a:solidFill>
                            <a:srgbClr val="003399"/>
                          </a:solidFill>
                          <a:effectLst/>
                          <a:latin typeface="Tahoma" pitchFamily="34" charset="0"/>
                          <a:ea typeface="SimSun" pitchFamily="2" charset="-122"/>
                          <a:cs typeface="Arial" pitchFamily="34" charset="0"/>
                        </a:rPr>
                        <a:t>أشكال أخرى من الرقابة</a:t>
                      </a:r>
                      <a:endParaRPr kumimoji="0" lang="ar-SA" altLang="zh-CN" sz="2000" b="0" i="0" u="none" strike="noStrike" cap="none" normalizeH="0" baseline="0" smtClean="0">
                        <a:ln>
                          <a:noFill/>
                        </a:ln>
                        <a:solidFill>
                          <a:srgbClr val="003399"/>
                        </a:solidFill>
                        <a:effectLst/>
                        <a:latin typeface="Arial" pitchFamily="34" charset="0"/>
                        <a:cs typeface="Arial" pitchFamily="34" charset="0"/>
                      </a:endParaRPr>
                    </a:p>
                  </a:txBody>
                  <a:tcPr marT="45700" marB="45700" anchor="ctr" horzOverflow="overflow">
                    <a:lnL w="12700" cap="flat" cmpd="sng" algn="ctr">
                      <a:solidFill>
                        <a:srgbClr val="3333CC"/>
                      </a:solidFill>
                      <a:prstDash val="solid"/>
                      <a:round/>
                      <a:headEnd type="none" w="med" len="med"/>
                      <a:tailEnd type="none" w="med" len="med"/>
                    </a:lnL>
                    <a:lnR w="12700" cap="flat" cmpd="sng" algn="ctr">
                      <a:solidFill>
                        <a:srgbClr val="3333CC"/>
                      </a:solidFill>
                      <a:prstDash val="solid"/>
                      <a:round/>
                      <a:headEnd type="none" w="med" len="med"/>
                      <a:tailEnd type="none" w="med" len="med"/>
                    </a:lnR>
                    <a:lnT w="12700" cap="flat" cmpd="sng" algn="ctr">
                      <a:solidFill>
                        <a:srgbClr val="3333CC"/>
                      </a:solidFill>
                      <a:prstDash val="solid"/>
                      <a:round/>
                      <a:headEnd type="none" w="med" len="med"/>
                      <a:tailEnd type="none" w="med" len="med"/>
                    </a:lnT>
                    <a:lnB w="12700" cap="flat" cmpd="sng" algn="ctr">
                      <a:solidFill>
                        <a:srgbClr val="3333CC"/>
                      </a:solidFill>
                      <a:prstDash val="solid"/>
                      <a:round/>
                      <a:headEnd type="none" w="med" len="med"/>
                      <a:tailEnd type="none" w="med" len="med"/>
                    </a:lnB>
                    <a:lnTlToBr>
                      <a:noFill/>
                    </a:lnTlToBr>
                    <a:lnBlToTr>
                      <a:noFill/>
                    </a:lnBlToTr>
                    <a:solidFill>
                      <a:srgbClr val="F0E4C6"/>
                    </a:solidFill>
                  </a:tcPr>
                </a:tc>
                <a:tc>
                  <a:txBody>
                    <a:bodyPr/>
                    <a:lstStyle/>
                    <a:p>
                      <a:pPr marL="0" marR="0" lvl="0" indent="0" algn="r" defTabSz="914400" rtl="1" eaLnBrk="1" fontAlgn="base" latinLnBrk="0" hangingPunct="1">
                        <a:lnSpc>
                          <a:spcPct val="120000"/>
                        </a:lnSpc>
                        <a:spcBef>
                          <a:spcPct val="0"/>
                        </a:spcBef>
                        <a:spcAft>
                          <a:spcPct val="0"/>
                        </a:spcAft>
                        <a:buClrTx/>
                        <a:buSzTx/>
                        <a:buFontTx/>
                        <a:buNone/>
                        <a:tabLst/>
                      </a:pPr>
                      <a:r>
                        <a:rPr kumimoji="0" lang="ar-SA" altLang="zh-CN" sz="2000" b="1" i="0" u="none" strike="noStrike" cap="none" normalizeH="0" baseline="0" dirty="0" smtClean="0">
                          <a:ln>
                            <a:noFill/>
                          </a:ln>
                          <a:solidFill>
                            <a:srgbClr val="000000"/>
                          </a:solidFill>
                          <a:effectLst/>
                          <a:latin typeface="Tahoma" pitchFamily="34" charset="0"/>
                          <a:ea typeface="SimSun" pitchFamily="2" charset="-122"/>
                          <a:cs typeface="Arial" pitchFamily="34" charset="0"/>
                        </a:rPr>
                        <a:t>1- الرقابة البيروقراطية </a:t>
                      </a:r>
                      <a:endParaRPr kumimoji="0" lang="ar-SA" altLang="zh-CN" sz="2000" b="0" i="0" u="none" strike="noStrike" cap="none" normalizeH="0" baseline="0" dirty="0" smtClean="0">
                        <a:ln>
                          <a:noFill/>
                        </a:ln>
                        <a:solidFill>
                          <a:srgbClr val="000000"/>
                        </a:solidFill>
                        <a:effectLst/>
                        <a:latin typeface="Times New Roman" pitchFamily="18" charset="0"/>
                        <a:cs typeface="Arial" pitchFamily="34" charset="0"/>
                      </a:endParaRPr>
                    </a:p>
                    <a:p>
                      <a:pPr marL="0" marR="0" lvl="0" indent="0" algn="r" defTabSz="914400" rtl="1" eaLnBrk="0" fontAlgn="base" latinLnBrk="0" hangingPunct="0">
                        <a:lnSpc>
                          <a:spcPct val="120000"/>
                        </a:lnSpc>
                        <a:spcBef>
                          <a:spcPct val="0"/>
                        </a:spcBef>
                        <a:spcAft>
                          <a:spcPct val="0"/>
                        </a:spcAft>
                        <a:buClrTx/>
                        <a:buSzTx/>
                        <a:buFontTx/>
                        <a:buNone/>
                        <a:tabLst/>
                      </a:pPr>
                      <a:r>
                        <a:rPr kumimoji="0" lang="ar-SA" altLang="zh-CN" sz="2000" b="1" i="0" u="none" strike="noStrike" cap="none" normalizeH="0" baseline="0" dirty="0" smtClean="0">
                          <a:ln>
                            <a:noFill/>
                          </a:ln>
                          <a:solidFill>
                            <a:srgbClr val="000000"/>
                          </a:solidFill>
                          <a:effectLst/>
                          <a:latin typeface="Tahoma" pitchFamily="34" charset="0"/>
                          <a:ea typeface="SimSun" pitchFamily="2" charset="-122"/>
                          <a:cs typeface="Arial" pitchFamily="34" charset="0"/>
                        </a:rPr>
                        <a:t>2- الرقابة غير البيروقراطية</a:t>
                      </a:r>
                      <a:endParaRPr kumimoji="0" lang="ar-SA" altLang="zh-CN" sz="2000" b="0" i="0" u="none" strike="noStrike" cap="none" normalizeH="0" baseline="0" dirty="0" smtClean="0">
                        <a:ln>
                          <a:noFill/>
                        </a:ln>
                        <a:solidFill>
                          <a:srgbClr val="000000"/>
                        </a:solidFill>
                        <a:effectLst/>
                        <a:latin typeface="Times New Roman" pitchFamily="18" charset="0"/>
                        <a:cs typeface="Arial" pitchFamily="34" charset="0"/>
                      </a:endParaRPr>
                    </a:p>
                    <a:p>
                      <a:pPr marL="0" marR="0" lvl="0" indent="0" algn="r" defTabSz="914400" rtl="1" eaLnBrk="0" fontAlgn="base" latinLnBrk="0" hangingPunct="0">
                        <a:lnSpc>
                          <a:spcPct val="120000"/>
                        </a:lnSpc>
                        <a:spcBef>
                          <a:spcPct val="0"/>
                        </a:spcBef>
                        <a:spcAft>
                          <a:spcPct val="0"/>
                        </a:spcAft>
                        <a:buClrTx/>
                        <a:buSzTx/>
                        <a:buFontTx/>
                        <a:buNone/>
                        <a:tabLst/>
                      </a:pPr>
                      <a:r>
                        <a:rPr kumimoji="0" lang="ar-SA" altLang="zh-CN" sz="2000" b="1" i="0" u="none" strike="noStrike" cap="none" normalizeH="0" baseline="0" dirty="0" smtClean="0">
                          <a:ln>
                            <a:noFill/>
                          </a:ln>
                          <a:solidFill>
                            <a:srgbClr val="000000"/>
                          </a:solidFill>
                          <a:effectLst/>
                          <a:latin typeface="Tahoma" pitchFamily="34" charset="0"/>
                          <a:ea typeface="SimSun" pitchFamily="2" charset="-122"/>
                          <a:cs typeface="Arial" pitchFamily="34" charset="0"/>
                        </a:rPr>
                        <a:t>3- الرقابة الاستراتيجية</a:t>
                      </a:r>
                      <a:endParaRPr kumimoji="0" lang="ar-SA" altLang="zh-CN" sz="2000" b="0" i="0" u="none" strike="noStrike" cap="none" normalizeH="0" baseline="0" dirty="0" smtClean="0">
                        <a:ln>
                          <a:noFill/>
                        </a:ln>
                        <a:solidFill>
                          <a:srgbClr val="000000"/>
                        </a:solidFill>
                        <a:effectLst/>
                        <a:latin typeface="Arial" pitchFamily="34" charset="0"/>
                        <a:cs typeface="Arial" pitchFamily="34" charset="0"/>
                      </a:endParaRPr>
                    </a:p>
                  </a:txBody>
                  <a:tcPr marT="45700" marB="45700" anchor="ctr" horzOverflow="overflow">
                    <a:lnL w="12700" cap="flat" cmpd="sng" algn="ctr">
                      <a:solidFill>
                        <a:srgbClr val="3333CC"/>
                      </a:solidFill>
                      <a:prstDash val="solid"/>
                      <a:round/>
                      <a:headEnd type="none" w="med" len="med"/>
                      <a:tailEnd type="none" w="med" len="med"/>
                    </a:lnL>
                    <a:lnR w="12700" cap="flat" cmpd="sng" algn="ctr">
                      <a:solidFill>
                        <a:srgbClr val="3333CC"/>
                      </a:solidFill>
                      <a:prstDash val="solid"/>
                      <a:round/>
                      <a:headEnd type="none" w="med" len="med"/>
                      <a:tailEnd type="none" w="med" len="med"/>
                    </a:lnR>
                    <a:lnT w="12700" cap="flat" cmpd="sng" algn="ctr">
                      <a:solidFill>
                        <a:srgbClr val="3333CC"/>
                      </a:solidFill>
                      <a:prstDash val="solid"/>
                      <a:round/>
                      <a:headEnd type="none" w="med" len="med"/>
                      <a:tailEnd type="none" w="med" len="med"/>
                    </a:lnT>
                    <a:lnB w="12700" cap="flat" cmpd="sng" algn="ctr">
                      <a:solidFill>
                        <a:srgbClr val="3333CC"/>
                      </a:solidFill>
                      <a:prstDash val="solid"/>
                      <a:round/>
                      <a:headEnd type="none" w="med" len="med"/>
                      <a:tailEnd type="none" w="med" len="med"/>
                    </a:lnB>
                    <a:lnTlToBr>
                      <a:noFill/>
                    </a:lnTlToBr>
                    <a:lnBlToTr>
                      <a:noFill/>
                    </a:lnBlToTr>
                    <a:solidFill>
                      <a:srgbClr val="F0E4C6"/>
                    </a:solidFill>
                  </a:tcPr>
                </a:tc>
                <a:extLst>
                  <a:ext uri="{0D108BD9-81ED-4DB2-BD59-A6C34878D82A}"/>
                </a:extLst>
              </a:tr>
            </a:tbl>
          </a:graphicData>
        </a:graphic>
      </p:graphicFrame>
      <p:sp>
        <p:nvSpPr>
          <p:cNvPr id="124996" name="Rectangle 68"/>
          <p:cNvSpPr>
            <a:spLocks noChangeArrowheads="1"/>
          </p:cNvSpPr>
          <p:nvPr/>
        </p:nvSpPr>
        <p:spPr bwMode="auto">
          <a:xfrm>
            <a:off x="5429250" y="5756275"/>
            <a:ext cx="18415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lgn="r" rtl="1">
              <a:spcBef>
                <a:spcPct val="20000"/>
              </a:spcBef>
              <a:buClr>
                <a:schemeClr val="hlink"/>
              </a:buClr>
              <a:buSzPct val="65000"/>
              <a:buFont typeface="Wingdings" panose="05000000000000000000" pitchFamily="2" charset="2"/>
              <a:buChar char="n"/>
              <a:defRPr sz="3200">
                <a:solidFill>
                  <a:schemeClr val="tx1"/>
                </a:solidFill>
                <a:latin typeface="Tahoma" panose="020B0604030504040204" pitchFamily="34" charset="0"/>
                <a:cs typeface="Arial" panose="020B0604020202020204" pitchFamily="34" charset="0"/>
              </a:defRPr>
            </a:lvl1pPr>
            <a:lvl2pPr marL="742950" indent="-285750" algn="r" rtl="1">
              <a:spcBef>
                <a:spcPct val="20000"/>
              </a:spcBef>
              <a:buClr>
                <a:schemeClr val="tx1"/>
              </a:buClr>
              <a:buSzPct val="65000"/>
              <a:buFont typeface="Wingdings" panose="05000000000000000000" pitchFamily="2" charset="2"/>
              <a:buChar char="n"/>
              <a:defRPr sz="2800">
                <a:solidFill>
                  <a:schemeClr val="tx1"/>
                </a:solidFill>
                <a:latin typeface="Tahoma" panose="020B0604030504040204" pitchFamily="34" charset="0"/>
                <a:cs typeface="Arial" panose="020B0604020202020204" pitchFamily="34" charset="0"/>
              </a:defRPr>
            </a:lvl2pPr>
            <a:lvl3pPr marL="1143000" indent="-228600" algn="r" rtl="1">
              <a:spcBef>
                <a:spcPct val="20000"/>
              </a:spcBef>
              <a:buClr>
                <a:schemeClr val="accent2"/>
              </a:buClr>
              <a:buSzPct val="65000"/>
              <a:buFont typeface="Wingdings" panose="05000000000000000000" pitchFamily="2" charset="2"/>
              <a:buChar char="n"/>
              <a:defRPr sz="2400">
                <a:solidFill>
                  <a:schemeClr val="tx1"/>
                </a:solidFill>
                <a:latin typeface="Tahoma" panose="020B0604030504040204" pitchFamily="34" charset="0"/>
                <a:cs typeface="Arial" panose="020B0604020202020204" pitchFamily="34" charset="0"/>
              </a:defRPr>
            </a:lvl3pPr>
            <a:lvl4pPr marL="1600200" indent="-228600" algn="r" rtl="1">
              <a:spcBef>
                <a:spcPct val="20000"/>
              </a:spcBef>
              <a:buClr>
                <a:schemeClr val="tx1"/>
              </a:buClr>
              <a:buSzPct val="65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4pPr>
            <a:lvl5pPr marL="2057400" indent="-228600" algn="r" rtl="1">
              <a:spcBef>
                <a:spcPct val="20000"/>
              </a:spcBef>
              <a:buClr>
                <a:schemeClr val="folHlink"/>
              </a:buClr>
              <a:buSzPct val="65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5pPr>
            <a:lvl6pPr marL="2514600" indent="-228600" algn="r" rtl="1" eaLnBrk="0" fontAlgn="base" hangingPunct="0">
              <a:spcBef>
                <a:spcPct val="20000"/>
              </a:spcBef>
              <a:spcAft>
                <a:spcPct val="0"/>
              </a:spcAft>
              <a:buClr>
                <a:schemeClr val="folHlink"/>
              </a:buClr>
              <a:buSzPct val="65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6pPr>
            <a:lvl7pPr marL="2971800" indent="-228600" algn="r" rtl="1" eaLnBrk="0" fontAlgn="base" hangingPunct="0">
              <a:spcBef>
                <a:spcPct val="20000"/>
              </a:spcBef>
              <a:spcAft>
                <a:spcPct val="0"/>
              </a:spcAft>
              <a:buClr>
                <a:schemeClr val="folHlink"/>
              </a:buClr>
              <a:buSzPct val="65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7pPr>
            <a:lvl8pPr marL="3429000" indent="-228600" algn="r" rtl="1" eaLnBrk="0" fontAlgn="base" hangingPunct="0">
              <a:spcBef>
                <a:spcPct val="20000"/>
              </a:spcBef>
              <a:spcAft>
                <a:spcPct val="0"/>
              </a:spcAft>
              <a:buClr>
                <a:schemeClr val="folHlink"/>
              </a:buClr>
              <a:buSzPct val="65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8pPr>
            <a:lvl9pPr marL="3886200" indent="-228600" algn="r" rtl="1" eaLnBrk="0" fontAlgn="base" hangingPunct="0">
              <a:spcBef>
                <a:spcPct val="20000"/>
              </a:spcBef>
              <a:spcAft>
                <a:spcPct val="0"/>
              </a:spcAft>
              <a:buClr>
                <a:schemeClr val="folHlink"/>
              </a:buClr>
              <a:buSzPct val="65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9pPr>
          </a:lstStyle>
          <a:p>
            <a:pPr algn="ctr" eaLnBrk="1" hangingPunct="1">
              <a:spcBef>
                <a:spcPct val="0"/>
              </a:spcBef>
              <a:buClrTx/>
              <a:buSzTx/>
              <a:buFontTx/>
              <a:buNone/>
            </a:pPr>
            <a:endParaRPr lang="ar-SA" altLang="zh-CN" sz="1600">
              <a:latin typeface="Arial" panose="020B0604020202020204" pitchFamily="34" charset="0"/>
            </a:endParaRPr>
          </a:p>
        </p:txBody>
      </p:sp>
      <p:sp>
        <p:nvSpPr>
          <p:cNvPr id="2" name="Date Placeholder 1"/>
          <p:cNvSpPr>
            <a:spLocks noGrp="1"/>
          </p:cNvSpPr>
          <p:nvPr>
            <p:ph type="dt" sz="half" idx="10"/>
          </p:nvPr>
        </p:nvSpPr>
        <p:spPr/>
        <p:txBody>
          <a:bodyPr/>
          <a:lstStyle/>
          <a:p>
            <a:pPr>
              <a:defRPr/>
            </a:pPr>
            <a:fld id="{7DD1725A-03D6-4C58-9BE5-5E8ABF47F1F3}" type="datetime2">
              <a:rPr lang="en-US" smtClean="0"/>
              <a:t>Sunday, 14 June, 2020</a:t>
            </a:fld>
            <a:endParaRPr lang="en-US" dirty="0"/>
          </a:p>
        </p:txBody>
      </p:sp>
    </p:spTree>
  </p:cSld>
  <p:clrMapOvr>
    <a:masterClrMapping/>
  </p:clrMapOvr>
  <p:transition>
    <p:zoom/>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3" presetClass="entr" presetSubtype="0" fill="hold" grpId="0" nodeType="afterEffect">
                                  <p:stCondLst>
                                    <p:cond delay="0"/>
                                  </p:stCondLst>
                                  <p:childTnLst>
                                    <p:set>
                                      <p:cBhvr>
                                        <p:cTn id="6" dur="1" fill="hold">
                                          <p:stCondLst>
                                            <p:cond delay="0"/>
                                          </p:stCondLst>
                                        </p:cTn>
                                        <p:tgtEl>
                                          <p:spTgt spid="124932"/>
                                        </p:tgtEl>
                                        <p:attrNameLst>
                                          <p:attrName>style.visibility</p:attrName>
                                        </p:attrNameLst>
                                      </p:cBhvr>
                                      <p:to>
                                        <p:strVal val="visible"/>
                                      </p:to>
                                    </p:set>
                                    <p:anim calcmode="lin" valueType="num">
                                      <p:cBhvr>
                                        <p:cTn id="7" dur="500" fill="hold"/>
                                        <p:tgtEl>
                                          <p:spTgt spid="124932"/>
                                        </p:tgtEl>
                                        <p:attrNameLst>
                                          <p:attrName>ppt_w</p:attrName>
                                        </p:attrNameLst>
                                      </p:cBhvr>
                                      <p:tavLst>
                                        <p:tav tm="0">
                                          <p:val>
                                            <p:fltVal val="0"/>
                                          </p:val>
                                        </p:tav>
                                        <p:tav tm="100000">
                                          <p:val>
                                            <p:strVal val="#ppt_w"/>
                                          </p:val>
                                        </p:tav>
                                      </p:tavLst>
                                    </p:anim>
                                    <p:anim calcmode="lin" valueType="num">
                                      <p:cBhvr>
                                        <p:cTn id="8" dur="500" fill="hold"/>
                                        <p:tgtEl>
                                          <p:spTgt spid="124932"/>
                                        </p:tgtEl>
                                        <p:attrNameLst>
                                          <p:attrName>ppt_h</p:attrName>
                                        </p:attrNameLst>
                                      </p:cBhvr>
                                      <p:tavLst>
                                        <p:tav tm="0">
                                          <p:val>
                                            <p:fltVal val="0"/>
                                          </p:val>
                                        </p:tav>
                                        <p:tav tm="100000">
                                          <p:val>
                                            <p:strVal val="#ppt_h"/>
                                          </p:val>
                                        </p:tav>
                                      </p:tavLst>
                                    </p:anim>
                                    <p:animEffect transition="in" filter="fade">
                                      <p:cBhvr>
                                        <p:cTn id="9" dur="500"/>
                                        <p:tgtEl>
                                          <p:spTgt spid="124932"/>
                                        </p:tgtEl>
                                      </p:cBhvr>
                                    </p:animEffect>
                                  </p:childTnLst>
                                </p:cTn>
                              </p:par>
                            </p:childTnLst>
                          </p:cTn>
                        </p:par>
                        <p:par>
                          <p:cTn id="10" fill="hold" nodeType="afterGroup">
                            <p:stCondLst>
                              <p:cond delay="500"/>
                            </p:stCondLst>
                            <p:childTnLst>
                              <p:par>
                                <p:cTn id="11" presetID="5" presetClass="entr" presetSubtype="10" fill="hold" nodeType="afterEffect">
                                  <p:stCondLst>
                                    <p:cond delay="0"/>
                                  </p:stCondLst>
                                  <p:childTnLst>
                                    <p:set>
                                      <p:cBhvr>
                                        <p:cTn id="12" dur="1" fill="hold">
                                          <p:stCondLst>
                                            <p:cond delay="0"/>
                                          </p:stCondLst>
                                        </p:cTn>
                                        <p:tgtEl>
                                          <p:spTgt spid="125012"/>
                                        </p:tgtEl>
                                        <p:attrNameLst>
                                          <p:attrName>style.visibility</p:attrName>
                                        </p:attrNameLst>
                                      </p:cBhvr>
                                      <p:to>
                                        <p:strVal val="visible"/>
                                      </p:to>
                                    </p:set>
                                    <p:animEffect transition="in" filter="checkerboard(across)">
                                      <p:cBhvr>
                                        <p:cTn id="13" dur="500"/>
                                        <p:tgtEl>
                                          <p:spTgt spid="125012"/>
                                        </p:tgtEl>
                                      </p:cBhvr>
                                    </p:animEffect>
                                  </p:childTnLst>
                                </p:cTn>
                              </p:par>
                            </p:childTnLst>
                          </p:cTn>
                        </p:par>
                        <p:par>
                          <p:cTn id="14" fill="hold" nodeType="afterGroup">
                            <p:stCondLst>
                              <p:cond delay="1000"/>
                            </p:stCondLst>
                            <p:childTnLst>
                              <p:par>
                                <p:cTn id="15" presetID="53" presetClass="entr" presetSubtype="0" fill="hold" grpId="0" nodeType="afterEffect" nodePh="1">
                                  <p:stCondLst>
                                    <p:cond delay="0"/>
                                  </p:stCondLst>
                                  <p:endCondLst>
                                    <p:cond evt="begin" delay="0">
                                      <p:tn val="15"/>
                                    </p:cond>
                                  </p:endCondLst>
                                  <p:childTnLst>
                                    <p:set>
                                      <p:cBhvr>
                                        <p:cTn id="16" dur="1" fill="hold">
                                          <p:stCondLst>
                                            <p:cond delay="0"/>
                                          </p:stCondLst>
                                        </p:cTn>
                                        <p:tgtEl>
                                          <p:spTgt spid="124996"/>
                                        </p:tgtEl>
                                        <p:attrNameLst>
                                          <p:attrName>style.visibility</p:attrName>
                                        </p:attrNameLst>
                                      </p:cBhvr>
                                      <p:to>
                                        <p:strVal val="visible"/>
                                      </p:to>
                                    </p:set>
                                    <p:anim calcmode="lin" valueType="num">
                                      <p:cBhvr>
                                        <p:cTn id="17" dur="500" fill="hold"/>
                                        <p:tgtEl>
                                          <p:spTgt spid="124996"/>
                                        </p:tgtEl>
                                        <p:attrNameLst>
                                          <p:attrName>ppt_w</p:attrName>
                                        </p:attrNameLst>
                                      </p:cBhvr>
                                      <p:tavLst>
                                        <p:tav tm="0">
                                          <p:val>
                                            <p:fltVal val="0"/>
                                          </p:val>
                                        </p:tav>
                                        <p:tav tm="100000">
                                          <p:val>
                                            <p:strVal val="#ppt_w"/>
                                          </p:val>
                                        </p:tav>
                                      </p:tavLst>
                                    </p:anim>
                                    <p:anim calcmode="lin" valueType="num">
                                      <p:cBhvr>
                                        <p:cTn id="18" dur="500" fill="hold"/>
                                        <p:tgtEl>
                                          <p:spTgt spid="124996"/>
                                        </p:tgtEl>
                                        <p:attrNameLst>
                                          <p:attrName>ppt_h</p:attrName>
                                        </p:attrNameLst>
                                      </p:cBhvr>
                                      <p:tavLst>
                                        <p:tav tm="0">
                                          <p:val>
                                            <p:fltVal val="0"/>
                                          </p:val>
                                        </p:tav>
                                        <p:tav tm="100000">
                                          <p:val>
                                            <p:strVal val="#ppt_h"/>
                                          </p:val>
                                        </p:tav>
                                      </p:tavLst>
                                    </p:anim>
                                    <p:animEffect transition="in" filter="fade">
                                      <p:cBhvr>
                                        <p:cTn id="19" dur="500"/>
                                        <p:tgtEl>
                                          <p:spTgt spid="12499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4932" grpId="0"/>
      <p:bldP spid="124996" grpId="0"/>
    </p:bld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25956" name="Picture 4"/>
          <p:cNvPicPr>
            <a:picLocks noGrp="1" noChangeAspect="1" noChangeArrowheads="1"/>
          </p:cNvPicPr>
          <p:nvPr>
            <p:ph/>
          </p:nvPr>
        </p:nvPicPr>
        <p:blipFill>
          <a:blip r:embed="rId2">
            <a:extLst>
              <a:ext uri="{28A0092B-C50C-407E-A947-70E740481C1C}">
                <a14:useLocalDpi xmlns:a14="http://schemas.microsoft.com/office/drawing/2010/main" val="0"/>
              </a:ext>
            </a:extLst>
          </a:blip>
          <a:srcRect/>
          <a:stretch>
            <a:fillRect/>
          </a:stretch>
        </p:blipFill>
        <p:spPr>
          <a:xfrm>
            <a:off x="251520" y="1340767"/>
            <a:ext cx="8568952" cy="4937795"/>
          </a:xfrm>
          <a:noFill/>
          <a:extLst>
            <a:ext uri="{909E8E84-426E-40DD-AFC4-6F175D3DCCD1}">
              <a14:hiddenFill xmlns:a14="http://schemas.microsoft.com/office/drawing/2010/main">
                <a:solidFill>
                  <a:srgbClr val="FFFFFF"/>
                </a:solidFill>
              </a14:hiddenFill>
            </a:ext>
          </a:extLst>
        </p:spPr>
      </p:pic>
      <p:sp>
        <p:nvSpPr>
          <p:cNvPr id="125958" name="Rectangle 6"/>
          <p:cNvSpPr>
            <a:spLocks noChangeArrowheads="1"/>
          </p:cNvSpPr>
          <p:nvPr/>
        </p:nvSpPr>
        <p:spPr bwMode="auto">
          <a:xfrm>
            <a:off x="1074967" y="332656"/>
            <a:ext cx="7576113"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r" rtl="1">
              <a:spcBef>
                <a:spcPct val="20000"/>
              </a:spcBef>
              <a:buClr>
                <a:schemeClr val="hlink"/>
              </a:buClr>
              <a:buSzPct val="65000"/>
              <a:buFont typeface="Wingdings" panose="05000000000000000000" pitchFamily="2" charset="2"/>
              <a:buChar char="n"/>
              <a:defRPr sz="3200">
                <a:solidFill>
                  <a:schemeClr val="tx1"/>
                </a:solidFill>
                <a:latin typeface="Tahoma" panose="020B0604030504040204" pitchFamily="34" charset="0"/>
                <a:cs typeface="Arial" panose="020B0604020202020204" pitchFamily="34" charset="0"/>
              </a:defRPr>
            </a:lvl1pPr>
            <a:lvl2pPr marL="742950" indent="-285750" algn="r" rtl="1">
              <a:spcBef>
                <a:spcPct val="20000"/>
              </a:spcBef>
              <a:buClr>
                <a:schemeClr val="tx1"/>
              </a:buClr>
              <a:buSzPct val="65000"/>
              <a:buFont typeface="Wingdings" panose="05000000000000000000" pitchFamily="2" charset="2"/>
              <a:buChar char="n"/>
              <a:defRPr sz="2800">
                <a:solidFill>
                  <a:schemeClr val="tx1"/>
                </a:solidFill>
                <a:latin typeface="Tahoma" panose="020B0604030504040204" pitchFamily="34" charset="0"/>
                <a:cs typeface="Arial" panose="020B0604020202020204" pitchFamily="34" charset="0"/>
              </a:defRPr>
            </a:lvl2pPr>
            <a:lvl3pPr marL="1143000" indent="-228600" algn="r" rtl="1">
              <a:spcBef>
                <a:spcPct val="20000"/>
              </a:spcBef>
              <a:buClr>
                <a:schemeClr val="accent2"/>
              </a:buClr>
              <a:buSzPct val="65000"/>
              <a:buFont typeface="Wingdings" panose="05000000000000000000" pitchFamily="2" charset="2"/>
              <a:buChar char="n"/>
              <a:defRPr sz="2400">
                <a:solidFill>
                  <a:schemeClr val="tx1"/>
                </a:solidFill>
                <a:latin typeface="Tahoma" panose="020B0604030504040204" pitchFamily="34" charset="0"/>
                <a:cs typeface="Arial" panose="020B0604020202020204" pitchFamily="34" charset="0"/>
              </a:defRPr>
            </a:lvl3pPr>
            <a:lvl4pPr marL="1600200" indent="-228600" algn="r" rtl="1">
              <a:spcBef>
                <a:spcPct val="20000"/>
              </a:spcBef>
              <a:buClr>
                <a:schemeClr val="tx1"/>
              </a:buClr>
              <a:buSzPct val="65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4pPr>
            <a:lvl5pPr marL="2057400" indent="-228600" algn="r" rtl="1">
              <a:spcBef>
                <a:spcPct val="20000"/>
              </a:spcBef>
              <a:buClr>
                <a:schemeClr val="folHlink"/>
              </a:buClr>
              <a:buSzPct val="65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5pPr>
            <a:lvl6pPr marL="2514600" indent="-228600" algn="r" rtl="1" eaLnBrk="0" fontAlgn="base" hangingPunct="0">
              <a:spcBef>
                <a:spcPct val="20000"/>
              </a:spcBef>
              <a:spcAft>
                <a:spcPct val="0"/>
              </a:spcAft>
              <a:buClr>
                <a:schemeClr val="folHlink"/>
              </a:buClr>
              <a:buSzPct val="65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6pPr>
            <a:lvl7pPr marL="2971800" indent="-228600" algn="r" rtl="1" eaLnBrk="0" fontAlgn="base" hangingPunct="0">
              <a:spcBef>
                <a:spcPct val="20000"/>
              </a:spcBef>
              <a:spcAft>
                <a:spcPct val="0"/>
              </a:spcAft>
              <a:buClr>
                <a:schemeClr val="folHlink"/>
              </a:buClr>
              <a:buSzPct val="65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7pPr>
            <a:lvl8pPr marL="3429000" indent="-228600" algn="r" rtl="1" eaLnBrk="0" fontAlgn="base" hangingPunct="0">
              <a:spcBef>
                <a:spcPct val="20000"/>
              </a:spcBef>
              <a:spcAft>
                <a:spcPct val="0"/>
              </a:spcAft>
              <a:buClr>
                <a:schemeClr val="folHlink"/>
              </a:buClr>
              <a:buSzPct val="65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8pPr>
            <a:lvl9pPr marL="3886200" indent="-228600" algn="r" rtl="1" eaLnBrk="0" fontAlgn="base" hangingPunct="0">
              <a:spcBef>
                <a:spcPct val="20000"/>
              </a:spcBef>
              <a:spcAft>
                <a:spcPct val="0"/>
              </a:spcAft>
              <a:buClr>
                <a:schemeClr val="folHlink"/>
              </a:buClr>
              <a:buSzPct val="65000"/>
              <a:buFont typeface="Wingdings" panose="05000000000000000000" pitchFamily="2" charset="2"/>
              <a:buChar char="n"/>
              <a:defRPr sz="2000">
                <a:solidFill>
                  <a:schemeClr val="tx1"/>
                </a:solidFill>
                <a:latin typeface="Tahoma" panose="020B0604030504040204" pitchFamily="34" charset="0"/>
                <a:cs typeface="Arial" panose="020B0604020202020204" pitchFamily="34" charset="0"/>
              </a:defRPr>
            </a:lvl9pPr>
          </a:lstStyle>
          <a:p>
            <a:pPr eaLnBrk="1" hangingPunct="1">
              <a:spcBef>
                <a:spcPct val="0"/>
              </a:spcBef>
              <a:buClrTx/>
              <a:buSzTx/>
              <a:buFontTx/>
              <a:buNone/>
            </a:pPr>
            <a:r>
              <a:rPr lang="ar-SA" altLang="zh-CN" sz="1600" b="1" dirty="0" smtClean="0">
                <a:solidFill>
                  <a:srgbClr val="000000"/>
                </a:solidFill>
              </a:rPr>
              <a:t> </a:t>
            </a:r>
            <a:r>
              <a:rPr lang="ar-SA" altLang="zh-CN" sz="2400" b="1" dirty="0">
                <a:solidFill>
                  <a:srgbClr val="FF0000"/>
                </a:solidFill>
              </a:rPr>
              <a:t>أساليب الرقابة</a:t>
            </a:r>
            <a:r>
              <a:rPr lang="en-US" altLang="zh-CN" sz="2400" b="1" dirty="0">
                <a:solidFill>
                  <a:srgbClr val="FF0000"/>
                </a:solidFill>
                <a:ea typeface="SimSun" panose="02010600030101010101" pitchFamily="2" charset="-122"/>
              </a:rPr>
              <a:t> </a:t>
            </a:r>
            <a:r>
              <a:rPr lang="ar-SA" altLang="zh-CN" sz="2400" b="1" dirty="0" smtClean="0">
                <a:solidFill>
                  <a:srgbClr val="000000"/>
                </a:solidFill>
              </a:rPr>
              <a:t>:</a:t>
            </a:r>
            <a:endParaRPr lang="ar-AE" altLang="zh-CN" sz="2400" b="1" dirty="0">
              <a:solidFill>
                <a:srgbClr val="000000"/>
              </a:solidFill>
              <a:ea typeface="SimSun" panose="02010600030101010101" pitchFamily="2" charset="-122"/>
            </a:endParaRPr>
          </a:p>
          <a:p>
            <a:pPr eaLnBrk="1" hangingPunct="1">
              <a:spcBef>
                <a:spcPct val="0"/>
              </a:spcBef>
              <a:buClrTx/>
              <a:buSzTx/>
              <a:buFontTx/>
              <a:buNone/>
            </a:pPr>
            <a:r>
              <a:rPr lang="ar-SA" altLang="zh-CN" sz="2400" dirty="0" smtClean="0">
                <a:solidFill>
                  <a:srgbClr val="000000"/>
                </a:solidFill>
              </a:rPr>
              <a:t> </a:t>
            </a:r>
            <a:r>
              <a:rPr lang="ar-SA" altLang="zh-CN" sz="2400" dirty="0">
                <a:solidFill>
                  <a:srgbClr val="000000"/>
                </a:solidFill>
              </a:rPr>
              <a:t>تتعدد أساليب الرقابة من حيث شمولها ودقتها والشكل التالي يبين هذه الأنواع</a:t>
            </a:r>
            <a:endParaRPr lang="ar-SA" altLang="zh-CN" sz="1600" dirty="0">
              <a:solidFill>
                <a:srgbClr val="000000"/>
              </a:solidFill>
            </a:endParaRPr>
          </a:p>
        </p:txBody>
      </p:sp>
      <p:sp>
        <p:nvSpPr>
          <p:cNvPr id="2" name="Date Placeholder 1"/>
          <p:cNvSpPr>
            <a:spLocks noGrp="1"/>
          </p:cNvSpPr>
          <p:nvPr>
            <p:ph type="dt" sz="half" idx="10"/>
          </p:nvPr>
        </p:nvSpPr>
        <p:spPr/>
        <p:txBody>
          <a:bodyPr/>
          <a:lstStyle/>
          <a:p>
            <a:pPr>
              <a:defRPr/>
            </a:pPr>
            <a:fld id="{17305246-6F3E-44EF-B772-641EEAA55947}" type="datetime2">
              <a:rPr lang="en-US" smtClean="0"/>
              <a:t>Sunday, 14 June, 2020</a:t>
            </a:fld>
            <a:endParaRPr lang="en-US"/>
          </a:p>
        </p:txBody>
      </p:sp>
    </p:spTree>
  </p:cSld>
  <p:clrMapOvr>
    <a:masterClrMapping/>
  </p:clrMapOvr>
  <p:transition>
    <p:newsflash/>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3" presetClass="entr" presetSubtype="0" fill="hold" grpId="0" nodeType="afterEffect">
                                  <p:stCondLst>
                                    <p:cond delay="0"/>
                                  </p:stCondLst>
                                  <p:childTnLst>
                                    <p:set>
                                      <p:cBhvr>
                                        <p:cTn id="6" dur="1" fill="hold">
                                          <p:stCondLst>
                                            <p:cond delay="0"/>
                                          </p:stCondLst>
                                        </p:cTn>
                                        <p:tgtEl>
                                          <p:spTgt spid="125958"/>
                                        </p:tgtEl>
                                        <p:attrNameLst>
                                          <p:attrName>style.visibility</p:attrName>
                                        </p:attrNameLst>
                                      </p:cBhvr>
                                      <p:to>
                                        <p:strVal val="visible"/>
                                      </p:to>
                                    </p:set>
                                    <p:anim calcmode="lin" valueType="num">
                                      <p:cBhvr>
                                        <p:cTn id="7" dur="500" fill="hold"/>
                                        <p:tgtEl>
                                          <p:spTgt spid="125958"/>
                                        </p:tgtEl>
                                        <p:attrNameLst>
                                          <p:attrName>ppt_w</p:attrName>
                                        </p:attrNameLst>
                                      </p:cBhvr>
                                      <p:tavLst>
                                        <p:tav tm="0">
                                          <p:val>
                                            <p:fltVal val="0"/>
                                          </p:val>
                                        </p:tav>
                                        <p:tav tm="100000">
                                          <p:val>
                                            <p:strVal val="#ppt_w"/>
                                          </p:val>
                                        </p:tav>
                                      </p:tavLst>
                                    </p:anim>
                                    <p:anim calcmode="lin" valueType="num">
                                      <p:cBhvr>
                                        <p:cTn id="8" dur="500" fill="hold"/>
                                        <p:tgtEl>
                                          <p:spTgt spid="125958"/>
                                        </p:tgtEl>
                                        <p:attrNameLst>
                                          <p:attrName>ppt_h</p:attrName>
                                        </p:attrNameLst>
                                      </p:cBhvr>
                                      <p:tavLst>
                                        <p:tav tm="0">
                                          <p:val>
                                            <p:fltVal val="0"/>
                                          </p:val>
                                        </p:tav>
                                        <p:tav tm="100000">
                                          <p:val>
                                            <p:strVal val="#ppt_h"/>
                                          </p:val>
                                        </p:tav>
                                      </p:tavLst>
                                    </p:anim>
                                    <p:animEffect transition="in" filter="fade">
                                      <p:cBhvr>
                                        <p:cTn id="9" dur="500"/>
                                        <p:tgtEl>
                                          <p:spTgt spid="125958"/>
                                        </p:tgtEl>
                                      </p:cBhvr>
                                    </p:animEffect>
                                  </p:childTnLst>
                                </p:cTn>
                              </p:par>
                            </p:childTnLst>
                          </p:cTn>
                        </p:par>
                        <p:par>
                          <p:cTn id="10" fill="hold" nodeType="afterGroup">
                            <p:stCondLst>
                              <p:cond delay="500"/>
                            </p:stCondLst>
                            <p:childTnLst>
                              <p:par>
                                <p:cTn id="11" presetID="30" presetClass="entr" presetSubtype="0" fill="hold" nodeType="afterEffect">
                                  <p:stCondLst>
                                    <p:cond delay="0"/>
                                  </p:stCondLst>
                                  <p:childTnLst>
                                    <p:set>
                                      <p:cBhvr>
                                        <p:cTn id="12" dur="1" fill="hold">
                                          <p:stCondLst>
                                            <p:cond delay="0"/>
                                          </p:stCondLst>
                                        </p:cTn>
                                        <p:tgtEl>
                                          <p:spTgt spid="125956"/>
                                        </p:tgtEl>
                                        <p:attrNameLst>
                                          <p:attrName>style.visibility</p:attrName>
                                        </p:attrNameLst>
                                      </p:cBhvr>
                                      <p:to>
                                        <p:strVal val="visible"/>
                                      </p:to>
                                    </p:set>
                                    <p:animEffect transition="in" filter="fade">
                                      <p:cBhvr>
                                        <p:cTn id="13" dur="800" decel="100000"/>
                                        <p:tgtEl>
                                          <p:spTgt spid="125956"/>
                                        </p:tgtEl>
                                      </p:cBhvr>
                                    </p:animEffect>
                                    <p:anim calcmode="lin" valueType="num">
                                      <p:cBhvr>
                                        <p:cTn id="14" dur="800" decel="100000" fill="hold"/>
                                        <p:tgtEl>
                                          <p:spTgt spid="125956"/>
                                        </p:tgtEl>
                                        <p:attrNameLst>
                                          <p:attrName>style.rotation</p:attrName>
                                        </p:attrNameLst>
                                      </p:cBhvr>
                                      <p:tavLst>
                                        <p:tav tm="0">
                                          <p:val>
                                            <p:fltVal val="-90"/>
                                          </p:val>
                                        </p:tav>
                                        <p:tav tm="100000">
                                          <p:val>
                                            <p:fltVal val="0"/>
                                          </p:val>
                                        </p:tav>
                                      </p:tavLst>
                                    </p:anim>
                                    <p:anim calcmode="lin" valueType="num">
                                      <p:cBhvr>
                                        <p:cTn id="15" dur="800" decel="100000" fill="hold"/>
                                        <p:tgtEl>
                                          <p:spTgt spid="125956"/>
                                        </p:tgtEl>
                                        <p:attrNameLst>
                                          <p:attrName>ppt_x</p:attrName>
                                        </p:attrNameLst>
                                      </p:cBhvr>
                                      <p:tavLst>
                                        <p:tav tm="0">
                                          <p:val>
                                            <p:strVal val="#ppt_x+0.4"/>
                                          </p:val>
                                        </p:tav>
                                        <p:tav tm="100000">
                                          <p:val>
                                            <p:strVal val="#ppt_x-0.05"/>
                                          </p:val>
                                        </p:tav>
                                      </p:tavLst>
                                    </p:anim>
                                    <p:anim calcmode="lin" valueType="num">
                                      <p:cBhvr>
                                        <p:cTn id="16" dur="800" decel="100000" fill="hold"/>
                                        <p:tgtEl>
                                          <p:spTgt spid="125956"/>
                                        </p:tgtEl>
                                        <p:attrNameLst>
                                          <p:attrName>ppt_y</p:attrName>
                                        </p:attrNameLst>
                                      </p:cBhvr>
                                      <p:tavLst>
                                        <p:tav tm="0">
                                          <p:val>
                                            <p:strVal val="#ppt_y-0.4"/>
                                          </p:val>
                                        </p:tav>
                                        <p:tav tm="100000">
                                          <p:val>
                                            <p:strVal val="#ppt_y+0.1"/>
                                          </p:val>
                                        </p:tav>
                                      </p:tavLst>
                                    </p:anim>
                                    <p:anim calcmode="lin" valueType="num">
                                      <p:cBhvr>
                                        <p:cTn id="17" dur="200" accel="100000" fill="hold">
                                          <p:stCondLst>
                                            <p:cond delay="800"/>
                                          </p:stCondLst>
                                        </p:cTn>
                                        <p:tgtEl>
                                          <p:spTgt spid="125956"/>
                                        </p:tgtEl>
                                        <p:attrNameLst>
                                          <p:attrName>ppt_x</p:attrName>
                                        </p:attrNameLst>
                                      </p:cBhvr>
                                      <p:tavLst>
                                        <p:tav tm="0">
                                          <p:val>
                                            <p:strVal val="#ppt_x-0.05"/>
                                          </p:val>
                                        </p:tav>
                                        <p:tav tm="100000">
                                          <p:val>
                                            <p:strVal val="#ppt_x"/>
                                          </p:val>
                                        </p:tav>
                                      </p:tavLst>
                                    </p:anim>
                                    <p:anim calcmode="lin" valueType="num">
                                      <p:cBhvr>
                                        <p:cTn id="18" dur="200" accel="100000" fill="hold">
                                          <p:stCondLst>
                                            <p:cond delay="800"/>
                                          </p:stCondLst>
                                        </p:cTn>
                                        <p:tgtEl>
                                          <p:spTgt spid="125956"/>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5958"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1"/>
          </a:lnRef>
          <a:fillRef idx="1">
            <a:schemeClr val="lt1"/>
          </a:fillRef>
          <a:effectRef idx="0">
            <a:schemeClr val="accent1"/>
          </a:effectRef>
          <a:fontRef idx="minor">
            <a:schemeClr val="dk1"/>
          </a:fontRef>
        </p:style>
        <p:txBody>
          <a:bodyPr>
            <a:normAutofit/>
          </a:bodyPr>
          <a:lstStyle/>
          <a:p>
            <a:r>
              <a:rPr lang="ar-AE" b="1" dirty="0" smtClean="0"/>
              <a:t>خريطة جانت (خريطة الجدول الزمني)</a:t>
            </a:r>
            <a:r>
              <a:rPr lang="ar-AE" dirty="0" smtClean="0"/>
              <a:t> </a:t>
            </a:r>
            <a:endParaRPr lang="en-US" dirty="0"/>
          </a:p>
        </p:txBody>
      </p:sp>
      <p:sp>
        <p:nvSpPr>
          <p:cNvPr id="3" name="Content Placeholder 2"/>
          <p:cNvSpPr>
            <a:spLocks noGrp="1"/>
          </p:cNvSpPr>
          <p:nvPr>
            <p:ph sz="quarter" idx="1"/>
          </p:nvPr>
        </p:nvSpPr>
        <p:spPr>
          <a:xfrm>
            <a:off x="755576" y="1844824"/>
            <a:ext cx="7776864" cy="4536504"/>
          </a:xfrm>
        </p:spPr>
        <p:txBody>
          <a:bodyPr>
            <a:normAutofit lnSpcReduction="10000"/>
          </a:bodyPr>
          <a:lstStyle/>
          <a:p>
            <a:pPr marL="0" indent="0" algn="just" rtl="1">
              <a:buNone/>
            </a:pPr>
            <a:r>
              <a:rPr lang="ar-AE" dirty="0" smtClean="0"/>
              <a:t>خَريطة الجدول </a:t>
            </a:r>
            <a:r>
              <a:rPr lang="ar-AE" dirty="0"/>
              <a:t>الزمني </a:t>
            </a:r>
            <a:r>
              <a:rPr lang="ar-AE" u="sng" dirty="0"/>
              <a:t>هي عبارة عن رَسم بياني </a:t>
            </a:r>
            <a:r>
              <a:rPr lang="ar-AE" dirty="0"/>
              <a:t>يوضح الجدول الزمني </a:t>
            </a:r>
            <a:r>
              <a:rPr lang="ar-AE" dirty="0" smtClean="0"/>
              <a:t>لعملٍ </a:t>
            </a:r>
            <a:r>
              <a:rPr lang="ar-AE" dirty="0"/>
              <a:t>ما </a:t>
            </a:r>
            <a:r>
              <a:rPr lang="ar-AE" dirty="0" smtClean="0"/>
              <a:t>مثل مشروع </a:t>
            </a:r>
            <a:r>
              <a:rPr lang="ar-AE" dirty="0"/>
              <a:t>إنشائي </a:t>
            </a:r>
            <a:r>
              <a:rPr lang="ar-AE" dirty="0" smtClean="0"/>
              <a:t>أوعملية </a:t>
            </a:r>
            <a:r>
              <a:rPr lang="ar-AE" dirty="0"/>
              <a:t>صيانة </a:t>
            </a:r>
            <a:r>
              <a:rPr lang="ar-AE" dirty="0" smtClean="0"/>
              <a:t>أو </a:t>
            </a:r>
            <a:r>
              <a:rPr lang="ar-AE" dirty="0"/>
              <a:t>مشروع </a:t>
            </a:r>
            <a:r>
              <a:rPr lang="ar-AE" dirty="0" smtClean="0"/>
              <a:t>تطوير</a:t>
            </a:r>
            <a:r>
              <a:rPr lang="en-US" dirty="0" smtClean="0"/>
              <a:t> </a:t>
            </a:r>
            <a:r>
              <a:rPr lang="ar-AE" dirty="0" smtClean="0"/>
              <a:t>و</a:t>
            </a:r>
            <a:r>
              <a:rPr lang="en-US" dirty="0" smtClean="0"/>
              <a:t> </a:t>
            </a:r>
            <a:r>
              <a:rPr lang="ar-AE" dirty="0" smtClean="0"/>
              <a:t>تصنيع وتسويق مُنتج </a:t>
            </a:r>
            <a:r>
              <a:rPr lang="ar-AE" dirty="0"/>
              <a:t>جديد</a:t>
            </a:r>
            <a:r>
              <a:rPr lang="ar-AE" dirty="0" smtClean="0"/>
              <a:t>.</a:t>
            </a:r>
            <a:endParaRPr lang="ar-JO" dirty="0" smtClean="0"/>
          </a:p>
          <a:p>
            <a:pPr marL="0" indent="0" algn="just" rtl="1">
              <a:buNone/>
            </a:pPr>
            <a:endParaRPr lang="ar-JO" dirty="0"/>
          </a:p>
          <a:p>
            <a:pPr marL="0" indent="0" algn="just" rtl="1">
              <a:buNone/>
            </a:pPr>
            <a:r>
              <a:rPr lang="ar-AE" dirty="0" smtClean="0"/>
              <a:t> </a:t>
            </a:r>
            <a:r>
              <a:rPr lang="ar-AE" dirty="0"/>
              <a:t>هذه الخريطة تَستخدم الخطوط العرضية </a:t>
            </a:r>
            <a:r>
              <a:rPr lang="ar-AE" dirty="0" smtClean="0"/>
              <a:t>لتُوضح</a:t>
            </a:r>
            <a:r>
              <a:rPr lang="ar-AE" b="1" i="1" dirty="0" smtClean="0">
                <a:solidFill>
                  <a:srgbClr val="FF0000"/>
                </a:solidFill>
              </a:rPr>
              <a:t> </a:t>
            </a:r>
            <a:r>
              <a:rPr lang="ar-AE" b="1" i="1" u="sng" dirty="0"/>
              <a:t>الزمن </a:t>
            </a:r>
            <a:r>
              <a:rPr lang="ar-AE" b="1" i="1" u="sng" dirty="0" smtClean="0"/>
              <a:t>الذي تستغرقه </a:t>
            </a:r>
            <a:r>
              <a:rPr lang="ar-AE" b="1" i="1" u="sng" dirty="0"/>
              <a:t>كل خطوة من خطوات المشروع ومتى تبدأ ومتى تنتهي.</a:t>
            </a:r>
            <a:r>
              <a:rPr lang="ar-AE" b="1" i="1" dirty="0">
                <a:solidFill>
                  <a:schemeClr val="accent1"/>
                </a:solidFill>
              </a:rPr>
              <a:t> </a:t>
            </a:r>
            <a:r>
              <a:rPr lang="ar-AE" dirty="0"/>
              <a:t>وبالتالي </a:t>
            </a:r>
            <a:r>
              <a:rPr lang="ar-AE" dirty="0" smtClean="0"/>
              <a:t>فهذه الخريطة </a:t>
            </a:r>
            <a:r>
              <a:rPr lang="ar-AE" dirty="0"/>
              <a:t>تساعدنا على التخطيط للمشروع وعلى نقل هذا التخطيط </a:t>
            </a:r>
            <a:r>
              <a:rPr lang="ar-AE" dirty="0" smtClean="0"/>
              <a:t>لمديرنا وزملائنا </a:t>
            </a:r>
            <a:r>
              <a:rPr lang="ar-AE" dirty="0"/>
              <a:t>وكل من له علاقة بالمشروع. </a:t>
            </a:r>
            <a:endParaRPr lang="en-US" dirty="0" smtClean="0"/>
          </a:p>
          <a:p>
            <a:pPr marL="0" indent="0" algn="just" rtl="1">
              <a:buNone/>
            </a:pPr>
            <a:endParaRPr lang="en-US" dirty="0"/>
          </a:p>
        </p:txBody>
      </p:sp>
      <p:sp>
        <p:nvSpPr>
          <p:cNvPr id="4" name="Date Placeholder 3"/>
          <p:cNvSpPr>
            <a:spLocks noGrp="1"/>
          </p:cNvSpPr>
          <p:nvPr>
            <p:ph type="dt" sz="half" idx="10"/>
          </p:nvPr>
        </p:nvSpPr>
        <p:spPr/>
        <p:txBody>
          <a:bodyPr/>
          <a:lstStyle/>
          <a:p>
            <a:pPr>
              <a:defRPr/>
            </a:pPr>
            <a:fld id="{2BBB6EF5-3BF7-499E-AFF4-1A952BE2BC40}" type="datetime2">
              <a:rPr lang="en-US" smtClean="0"/>
              <a:t>Sunday, 14 June, 2020</a:t>
            </a:fld>
            <a:endParaRPr lang="en-US" dirty="0"/>
          </a:p>
        </p:txBody>
      </p:sp>
    </p:spTree>
    <p:extLst>
      <p:ext uri="{BB962C8B-B14F-4D97-AF65-F5344CB8AC3E}">
        <p14:creationId xmlns:p14="http://schemas.microsoft.com/office/powerpoint/2010/main" val="3362300953"/>
      </p:ext>
    </p:extLst>
  </p:cSld>
  <p:clrMapOvr>
    <a:masterClrMapping/>
  </p:clrMapOvr>
  <p:transition spd="slow">
    <p:wip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332656"/>
            <a:ext cx="8534400" cy="864096"/>
          </a:xfrm>
        </p:spPr>
        <p:style>
          <a:lnRef idx="2">
            <a:schemeClr val="accent1"/>
          </a:lnRef>
          <a:fillRef idx="1">
            <a:schemeClr val="lt1"/>
          </a:fillRef>
          <a:effectRef idx="0">
            <a:schemeClr val="accent1"/>
          </a:effectRef>
          <a:fontRef idx="minor">
            <a:schemeClr val="dk1"/>
          </a:fontRef>
        </p:style>
        <p:txBody>
          <a:bodyPr>
            <a:normAutofit/>
          </a:bodyPr>
          <a:lstStyle/>
          <a:p>
            <a:r>
              <a:rPr lang="ar-AE" sz="3600" dirty="0" smtClean="0"/>
              <a:t>خريطة </a:t>
            </a:r>
            <a:r>
              <a:rPr lang="ar-AE" sz="3600" dirty="0"/>
              <a:t>جانت ليوم عمل </a:t>
            </a:r>
            <a:r>
              <a:rPr lang="ar-AE" sz="3600" dirty="0" smtClean="0"/>
              <a:t>معين (مع بيان المتوقع و الفعلي) </a:t>
            </a:r>
            <a:endParaRPr lang="en-US" sz="3600" dirty="0"/>
          </a:p>
        </p:txBody>
      </p:sp>
      <p:pic>
        <p:nvPicPr>
          <p:cNvPr id="4" name="Content Placeholder 3"/>
          <p:cNvPicPr>
            <a:picLocks noGrp="1" noChangeAspect="1"/>
          </p:cNvPicPr>
          <p:nvPr>
            <p:ph sz="quarter" idx="1"/>
          </p:nvPr>
        </p:nvPicPr>
        <p:blipFill>
          <a:blip r:embed="rId2">
            <a:extLst>
              <a:ext uri="{28A0092B-C50C-407E-A947-70E740481C1C}">
                <a14:useLocalDpi xmlns:a14="http://schemas.microsoft.com/office/drawing/2010/main" val="0"/>
              </a:ext>
            </a:extLst>
          </a:blip>
          <a:stretch>
            <a:fillRect/>
          </a:stretch>
        </p:blipFill>
        <p:spPr>
          <a:xfrm>
            <a:off x="301753" y="1340768"/>
            <a:ext cx="8500050" cy="5184576"/>
          </a:xfrm>
        </p:spPr>
      </p:pic>
      <p:sp>
        <p:nvSpPr>
          <p:cNvPr id="3" name="Date Placeholder 2"/>
          <p:cNvSpPr>
            <a:spLocks noGrp="1"/>
          </p:cNvSpPr>
          <p:nvPr>
            <p:ph type="dt" sz="half" idx="10"/>
          </p:nvPr>
        </p:nvSpPr>
        <p:spPr/>
        <p:txBody>
          <a:bodyPr/>
          <a:lstStyle/>
          <a:p>
            <a:pPr>
              <a:defRPr/>
            </a:pPr>
            <a:fld id="{C1052F6A-8DB5-42DF-9585-FC7AD621C399}" type="datetime2">
              <a:rPr lang="en-US" smtClean="0"/>
              <a:t>Sunday, 14 June, 2020</a:t>
            </a:fld>
            <a:endParaRPr lang="en-US" dirty="0"/>
          </a:p>
        </p:txBody>
      </p:sp>
    </p:spTree>
    <p:extLst>
      <p:ext uri="{BB962C8B-B14F-4D97-AF65-F5344CB8AC3E}">
        <p14:creationId xmlns:p14="http://schemas.microsoft.com/office/powerpoint/2010/main" val="3565794608"/>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heel(1)">
                                      <p:cBhvr>
                                        <p:cTn id="12"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1"/>
          </a:lnRef>
          <a:fillRef idx="1">
            <a:schemeClr val="lt1"/>
          </a:fillRef>
          <a:effectRef idx="0">
            <a:schemeClr val="accent1"/>
          </a:effectRef>
          <a:fontRef idx="minor">
            <a:schemeClr val="dk1"/>
          </a:fontRef>
        </p:style>
        <p:txBody>
          <a:bodyPr>
            <a:normAutofit/>
          </a:bodyPr>
          <a:lstStyle/>
          <a:p>
            <a:r>
              <a:rPr lang="ar-AE" b="1" dirty="0" smtClean="0"/>
              <a:t>خريطة جانت (خريطة الجدول الزمني)</a:t>
            </a:r>
            <a:r>
              <a:rPr lang="ar-AE" dirty="0" smtClean="0"/>
              <a:t> </a:t>
            </a:r>
            <a:endParaRPr lang="en-US" dirty="0"/>
          </a:p>
        </p:txBody>
      </p:sp>
      <p:sp>
        <p:nvSpPr>
          <p:cNvPr id="5" name="TextBox 4"/>
          <p:cNvSpPr txBox="1"/>
          <p:nvPr/>
        </p:nvSpPr>
        <p:spPr>
          <a:xfrm>
            <a:off x="899592" y="1844824"/>
            <a:ext cx="7128792" cy="2954655"/>
          </a:xfrm>
          <a:prstGeom prst="rect">
            <a:avLst/>
          </a:prstGeom>
          <a:noFill/>
        </p:spPr>
        <p:txBody>
          <a:bodyPr wrap="square" rtlCol="1">
            <a:spAutoFit/>
          </a:bodyPr>
          <a:lstStyle/>
          <a:p>
            <a:pPr algn="ctr" rtl="1"/>
            <a:r>
              <a:rPr lang="ar-AE" sz="2800" dirty="0">
                <a:solidFill>
                  <a:srgbClr val="000000"/>
                </a:solidFill>
              </a:rPr>
              <a:t>خَريطة الجدول الزمني</a:t>
            </a:r>
            <a:r>
              <a:rPr lang="ar-JO" sz="2800" dirty="0">
                <a:solidFill>
                  <a:srgbClr val="000000"/>
                </a:solidFill>
              </a:rPr>
              <a:t> (جانت) تسعى </a:t>
            </a:r>
            <a:r>
              <a:rPr lang="ar-AE" sz="2800" dirty="0" smtClean="0">
                <a:solidFill>
                  <a:srgbClr val="000000"/>
                </a:solidFill>
              </a:rPr>
              <a:t>ا</a:t>
            </a:r>
            <a:r>
              <a:rPr lang="ar-JO" sz="2800" dirty="0" smtClean="0">
                <a:solidFill>
                  <a:srgbClr val="000000"/>
                </a:solidFill>
              </a:rPr>
              <a:t>ل</a:t>
            </a:r>
            <a:r>
              <a:rPr lang="ar-AE" sz="2800" dirty="0">
                <a:solidFill>
                  <a:srgbClr val="000000"/>
                </a:solidFill>
              </a:rPr>
              <a:t>ى</a:t>
            </a:r>
            <a:r>
              <a:rPr lang="ar-AE" sz="2800" dirty="0" smtClean="0">
                <a:solidFill>
                  <a:srgbClr val="000000"/>
                </a:solidFill>
              </a:rPr>
              <a:t>:-</a:t>
            </a:r>
            <a:endParaRPr lang="ar-JO" sz="2800" dirty="0">
              <a:solidFill>
                <a:srgbClr val="000000"/>
              </a:solidFill>
            </a:endParaRPr>
          </a:p>
          <a:p>
            <a:pPr marL="514350" indent="-514350" algn="ctr" rtl="1">
              <a:buFont typeface="+mj-lt"/>
              <a:buAutoNum type="arabicPeriod"/>
            </a:pPr>
            <a:r>
              <a:rPr lang="ar-JO" sz="2800" dirty="0">
                <a:solidFill>
                  <a:srgbClr val="000000"/>
                </a:solidFill>
              </a:rPr>
              <a:t>توضيح </a:t>
            </a:r>
            <a:r>
              <a:rPr lang="ar-JO" sz="2800" u="sng" dirty="0">
                <a:solidFill>
                  <a:srgbClr val="000000"/>
                </a:solidFill>
              </a:rPr>
              <a:t>الوقت المخطط للقيام </a:t>
            </a:r>
            <a:r>
              <a:rPr lang="ar-JO" sz="2800" dirty="0">
                <a:solidFill>
                  <a:srgbClr val="000000"/>
                </a:solidFill>
              </a:rPr>
              <a:t>بالعمل.</a:t>
            </a:r>
          </a:p>
          <a:p>
            <a:pPr marL="514350" indent="-514350" algn="ctr" rtl="1">
              <a:buFont typeface="+mj-lt"/>
              <a:buAutoNum type="arabicPeriod"/>
            </a:pPr>
            <a:r>
              <a:rPr lang="ar-JO" sz="2800" u="sng" dirty="0">
                <a:solidFill>
                  <a:srgbClr val="000000"/>
                </a:solidFill>
              </a:rPr>
              <a:t>الوقت الفعلي </a:t>
            </a:r>
            <a:r>
              <a:rPr lang="ar-JO" sz="2800" dirty="0">
                <a:solidFill>
                  <a:srgbClr val="000000"/>
                </a:solidFill>
              </a:rPr>
              <a:t>الذي تم </a:t>
            </a:r>
            <a:r>
              <a:rPr lang="ar-SA" sz="2800" dirty="0">
                <a:solidFill>
                  <a:srgbClr val="000000"/>
                </a:solidFill>
              </a:rPr>
              <a:t>إ</a:t>
            </a:r>
            <a:r>
              <a:rPr lang="ar-JO" sz="2800" dirty="0">
                <a:solidFill>
                  <a:srgbClr val="000000"/>
                </a:solidFill>
              </a:rPr>
              <a:t>نجاز </a:t>
            </a:r>
            <a:r>
              <a:rPr lang="ar-JO" sz="2800" dirty="0" smtClean="0">
                <a:solidFill>
                  <a:srgbClr val="000000"/>
                </a:solidFill>
              </a:rPr>
              <a:t>العمل </a:t>
            </a:r>
            <a:r>
              <a:rPr lang="ar-JO" sz="2800" dirty="0">
                <a:solidFill>
                  <a:srgbClr val="000000"/>
                </a:solidFill>
              </a:rPr>
              <a:t>فيه.</a:t>
            </a:r>
          </a:p>
          <a:p>
            <a:pPr algn="ctr" rtl="1"/>
            <a:endParaRPr lang="ar-JO" sz="2800" dirty="0">
              <a:solidFill>
                <a:srgbClr val="000000"/>
              </a:solidFill>
            </a:endParaRPr>
          </a:p>
          <a:p>
            <a:pPr algn="ctr" rtl="1"/>
            <a:r>
              <a:rPr lang="ar-JO" sz="2800" dirty="0">
                <a:solidFill>
                  <a:srgbClr val="000000"/>
                </a:solidFill>
              </a:rPr>
              <a:t>خريط</a:t>
            </a:r>
            <a:r>
              <a:rPr lang="ar-SA" sz="2800" dirty="0">
                <a:solidFill>
                  <a:srgbClr val="000000"/>
                </a:solidFill>
              </a:rPr>
              <a:t>ة</a:t>
            </a:r>
            <a:r>
              <a:rPr lang="ar-JO" sz="2800" dirty="0">
                <a:solidFill>
                  <a:srgbClr val="000000"/>
                </a:solidFill>
              </a:rPr>
              <a:t> جانت  تساعد المدير على </a:t>
            </a:r>
            <a:r>
              <a:rPr lang="ar-JO" sz="2800" u="sng" dirty="0">
                <a:solidFill>
                  <a:srgbClr val="000000"/>
                </a:solidFill>
              </a:rPr>
              <a:t>مقارن</a:t>
            </a:r>
            <a:r>
              <a:rPr lang="ar-SA" sz="2800" u="sng" dirty="0">
                <a:solidFill>
                  <a:srgbClr val="000000"/>
                </a:solidFill>
              </a:rPr>
              <a:t>ة</a:t>
            </a:r>
            <a:r>
              <a:rPr lang="ar-JO" sz="2800" u="sng" dirty="0">
                <a:solidFill>
                  <a:srgbClr val="000000"/>
                </a:solidFill>
              </a:rPr>
              <a:t> الزمن المخطط بالزمن الذي استغرقه التنفيذ الفعلي</a:t>
            </a:r>
            <a:r>
              <a:rPr lang="ar-JO" sz="2800" dirty="0">
                <a:solidFill>
                  <a:srgbClr val="000000"/>
                </a:solidFill>
              </a:rPr>
              <a:t>.</a:t>
            </a:r>
            <a:endParaRPr lang="en-US" sz="2800" dirty="0">
              <a:solidFill>
                <a:srgbClr val="000000"/>
              </a:solidFill>
            </a:endParaRPr>
          </a:p>
          <a:p>
            <a:pPr algn="ctr"/>
            <a:endParaRPr lang="ar-AE" dirty="0">
              <a:solidFill>
                <a:srgbClr val="000000"/>
              </a:solidFill>
            </a:endParaRPr>
          </a:p>
        </p:txBody>
      </p:sp>
      <p:sp>
        <p:nvSpPr>
          <p:cNvPr id="3" name="Date Placeholder 2"/>
          <p:cNvSpPr>
            <a:spLocks noGrp="1"/>
          </p:cNvSpPr>
          <p:nvPr>
            <p:ph type="dt" sz="half" idx="10"/>
          </p:nvPr>
        </p:nvSpPr>
        <p:spPr/>
        <p:txBody>
          <a:bodyPr/>
          <a:lstStyle/>
          <a:p>
            <a:pPr>
              <a:defRPr/>
            </a:pPr>
            <a:fld id="{519AD006-0672-44F6-9149-1BB8329B2E99}" type="datetime2">
              <a:rPr lang="en-US" smtClean="0"/>
              <a:t>Sunday, 14 June, 2020</a:t>
            </a:fld>
            <a:endParaRPr lang="en-US" dirty="0"/>
          </a:p>
        </p:txBody>
      </p:sp>
    </p:spTree>
    <p:extLst>
      <p:ext uri="{BB962C8B-B14F-4D97-AF65-F5344CB8AC3E}">
        <p14:creationId xmlns:p14="http://schemas.microsoft.com/office/powerpoint/2010/main" val="3335948975"/>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2" presetClass="emph" presetSubtype="0" fill="hold" grpId="0" nodeType="clickEffect">
                                  <p:stCondLst>
                                    <p:cond delay="0"/>
                                  </p:stCondLst>
                                  <p:childTnLst>
                                    <p:animRot by="120000">
                                      <p:cBhvr>
                                        <p:cTn id="6" dur="100" fill="hold">
                                          <p:stCondLst>
                                            <p:cond delay="0"/>
                                          </p:stCondLst>
                                        </p:cTn>
                                        <p:tgtEl>
                                          <p:spTgt spid="2"/>
                                        </p:tgtEl>
                                        <p:attrNameLst>
                                          <p:attrName>r</p:attrName>
                                        </p:attrNameLst>
                                      </p:cBhvr>
                                    </p:animRot>
                                    <p:animRot by="-240000">
                                      <p:cBhvr>
                                        <p:cTn id="7" dur="200" fill="hold">
                                          <p:stCondLst>
                                            <p:cond delay="200"/>
                                          </p:stCondLst>
                                        </p:cTn>
                                        <p:tgtEl>
                                          <p:spTgt spid="2"/>
                                        </p:tgtEl>
                                        <p:attrNameLst>
                                          <p:attrName>r</p:attrName>
                                        </p:attrNameLst>
                                      </p:cBhvr>
                                    </p:animRot>
                                    <p:animRot by="240000">
                                      <p:cBhvr>
                                        <p:cTn id="8" dur="200" fill="hold">
                                          <p:stCondLst>
                                            <p:cond delay="400"/>
                                          </p:stCondLst>
                                        </p:cTn>
                                        <p:tgtEl>
                                          <p:spTgt spid="2"/>
                                        </p:tgtEl>
                                        <p:attrNameLst>
                                          <p:attrName>r</p:attrName>
                                        </p:attrNameLst>
                                      </p:cBhvr>
                                    </p:animRot>
                                    <p:animRot by="-240000">
                                      <p:cBhvr>
                                        <p:cTn id="9" dur="200" fill="hold">
                                          <p:stCondLst>
                                            <p:cond delay="600"/>
                                          </p:stCondLst>
                                        </p:cTn>
                                        <p:tgtEl>
                                          <p:spTgt spid="2"/>
                                        </p:tgtEl>
                                        <p:attrNameLst>
                                          <p:attrName>r</p:attrName>
                                        </p:attrNameLst>
                                      </p:cBhvr>
                                    </p:animRot>
                                    <p:animRot by="120000">
                                      <p:cBhvr>
                                        <p:cTn id="10" dur="200" fill="hold">
                                          <p:stCondLst>
                                            <p:cond delay="800"/>
                                          </p:stCondLst>
                                        </p:cTn>
                                        <p:tgtEl>
                                          <p:spTgt spid="2"/>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1"/>
          </a:lnRef>
          <a:fillRef idx="1">
            <a:schemeClr val="lt1"/>
          </a:fillRef>
          <a:effectRef idx="0">
            <a:schemeClr val="accent1"/>
          </a:effectRef>
          <a:fontRef idx="minor">
            <a:schemeClr val="dk1"/>
          </a:fontRef>
        </p:style>
        <p:txBody>
          <a:bodyPr/>
          <a:lstStyle/>
          <a:p>
            <a:r>
              <a:rPr lang="ar-AE" dirty="0" smtClean="0"/>
              <a:t>خريطة جانت</a:t>
            </a:r>
            <a:endParaRPr lang="en-US" dirty="0"/>
          </a:p>
        </p:txBody>
      </p:sp>
      <p:sp>
        <p:nvSpPr>
          <p:cNvPr id="3" name="Content Placeholder 2"/>
          <p:cNvSpPr>
            <a:spLocks noGrp="1"/>
          </p:cNvSpPr>
          <p:nvPr>
            <p:ph sz="quarter" idx="1"/>
          </p:nvPr>
        </p:nvSpPr>
        <p:spPr/>
        <p:txBody>
          <a:bodyPr/>
          <a:lstStyle/>
          <a:p>
            <a:pPr algn="ctr" rtl="1"/>
            <a:r>
              <a:rPr lang="ar-AE" dirty="0"/>
              <a:t>هذه الخريطة تُعتبر وسيلة جيدة جدا </a:t>
            </a:r>
            <a:r>
              <a:rPr lang="ar-AE" dirty="0" smtClean="0"/>
              <a:t>في متابعة تَطور الأعمال </a:t>
            </a:r>
            <a:r>
              <a:rPr lang="ar-AE" dirty="0"/>
              <a:t>وعرض هذه المتابعة بشكل يسهل </a:t>
            </a:r>
            <a:r>
              <a:rPr lang="ar-AE" dirty="0" smtClean="0"/>
              <a:t>است</a:t>
            </a:r>
            <a:r>
              <a:rPr lang="ar-JO" dirty="0"/>
              <a:t>ي</a:t>
            </a:r>
            <a:r>
              <a:rPr lang="ar-AE" dirty="0" smtClean="0"/>
              <a:t>عابه </a:t>
            </a:r>
            <a:r>
              <a:rPr lang="ar-AE" dirty="0"/>
              <a:t>بسرعة. </a:t>
            </a:r>
            <a:r>
              <a:rPr lang="ar-AE" dirty="0" smtClean="0"/>
              <a:t>فيمكننا </a:t>
            </a:r>
            <a:r>
              <a:rPr lang="ar-SA" dirty="0" smtClean="0"/>
              <a:t>أ</a:t>
            </a:r>
            <a:r>
              <a:rPr lang="ar-AE" dirty="0" smtClean="0"/>
              <a:t>ن </a:t>
            </a:r>
            <a:r>
              <a:rPr lang="ar-AE" dirty="0"/>
              <a:t>نستخدم خطوطا أفقية أخرى لتحديد الوقت الفعلي لتنفيذ الأعمال </a:t>
            </a:r>
            <a:r>
              <a:rPr lang="ar-AE" dirty="0" smtClean="0"/>
              <a:t>بمعنى أن الخريطة </a:t>
            </a:r>
            <a:r>
              <a:rPr lang="ar-AE" dirty="0"/>
              <a:t>يظهر عليها الزمن المخطط </a:t>
            </a:r>
            <a:r>
              <a:rPr lang="ar-AE" dirty="0" smtClean="0"/>
              <a:t>و</a:t>
            </a:r>
            <a:r>
              <a:rPr lang="ar-JO" dirty="0" smtClean="0"/>
              <a:t>الزمن </a:t>
            </a:r>
            <a:r>
              <a:rPr lang="ar-AE" dirty="0" smtClean="0"/>
              <a:t>الفعلي.</a:t>
            </a:r>
            <a:endParaRPr lang="en-US" dirty="0" smtClean="0"/>
          </a:p>
          <a:p>
            <a:pPr marL="0" indent="0" algn="just" rtl="1">
              <a:buNone/>
            </a:pPr>
            <a:r>
              <a:rPr lang="ar-JO" dirty="0" smtClean="0"/>
              <a:t> </a:t>
            </a:r>
          </a:p>
          <a:p>
            <a:pPr algn="ctr" rtl="1"/>
            <a:r>
              <a:rPr lang="ar-AE" dirty="0" smtClean="0"/>
              <a:t>هذه الخريطة منسوبة إلى</a:t>
            </a:r>
            <a:r>
              <a:rPr lang="en-US" dirty="0" err="1" smtClean="0"/>
              <a:t>Henery</a:t>
            </a:r>
            <a:r>
              <a:rPr lang="en-US" dirty="0" smtClean="0"/>
              <a:t> Gantt </a:t>
            </a:r>
            <a:r>
              <a:rPr lang="ar-AE" dirty="0" smtClean="0"/>
              <a:t> والذي ابدعها في عام 1917 ومازالت مستخدمة حتى الآن بل هي</a:t>
            </a:r>
            <a:br>
              <a:rPr lang="ar-AE" dirty="0" smtClean="0"/>
            </a:br>
            <a:r>
              <a:rPr lang="ar-AE" dirty="0" smtClean="0"/>
              <a:t>أشهر وسيلة مستخدمة في عرض الجداول الزمنية.</a:t>
            </a:r>
            <a:endParaRPr lang="en-US" dirty="0" smtClean="0"/>
          </a:p>
          <a:p>
            <a:pPr algn="just" rtl="1"/>
            <a:endParaRPr lang="ar-AE" dirty="0" smtClean="0"/>
          </a:p>
          <a:p>
            <a:pPr algn="just" rtl="1"/>
            <a:endParaRPr lang="en-US" dirty="0"/>
          </a:p>
        </p:txBody>
      </p:sp>
      <p:sp>
        <p:nvSpPr>
          <p:cNvPr id="4" name="Date Placeholder 3"/>
          <p:cNvSpPr>
            <a:spLocks noGrp="1"/>
          </p:cNvSpPr>
          <p:nvPr>
            <p:ph type="dt" sz="half" idx="10"/>
          </p:nvPr>
        </p:nvSpPr>
        <p:spPr/>
        <p:txBody>
          <a:bodyPr/>
          <a:lstStyle/>
          <a:p>
            <a:pPr>
              <a:defRPr/>
            </a:pPr>
            <a:fld id="{693B6227-F737-44C0-9813-1837E242B555}" type="datetime2">
              <a:rPr lang="en-US" smtClean="0"/>
              <a:t>Sunday, 14 June, 2020</a:t>
            </a:fld>
            <a:endParaRPr lang="en-US" dirty="0"/>
          </a:p>
        </p:txBody>
      </p:sp>
    </p:spTree>
    <p:extLst>
      <p:ext uri="{BB962C8B-B14F-4D97-AF65-F5344CB8AC3E}">
        <p14:creationId xmlns:p14="http://schemas.microsoft.com/office/powerpoint/2010/main" val="3493027518"/>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188640"/>
            <a:ext cx="8280920" cy="1584176"/>
          </a:xfrm>
        </p:spPr>
        <p:style>
          <a:lnRef idx="2">
            <a:schemeClr val="accent1"/>
          </a:lnRef>
          <a:fillRef idx="1">
            <a:schemeClr val="lt1"/>
          </a:fillRef>
          <a:effectRef idx="0">
            <a:schemeClr val="accent1"/>
          </a:effectRef>
          <a:fontRef idx="minor">
            <a:schemeClr val="dk1"/>
          </a:fontRef>
        </p:style>
        <p:txBody>
          <a:bodyPr>
            <a:normAutofit fontScale="90000"/>
          </a:bodyPr>
          <a:lstStyle/>
          <a:p>
            <a:r>
              <a:rPr lang="ar-AE" sz="4000" b="1" dirty="0" smtClean="0"/>
              <a:t>شبكة بيرت</a:t>
            </a:r>
            <a:r>
              <a:rPr lang="ar-JO" b="1" dirty="0" smtClean="0"/>
              <a:t/>
            </a:r>
            <a:br>
              <a:rPr lang="ar-JO" b="1" dirty="0" smtClean="0"/>
            </a:br>
            <a:r>
              <a:rPr lang="ar-JO" b="1" dirty="0" smtClean="0">
                <a:solidFill>
                  <a:schemeClr val="bg1"/>
                </a:solidFill>
              </a:rPr>
              <a:t>شبك</a:t>
            </a:r>
            <a:r>
              <a:rPr lang="ar-SA" b="1" dirty="0" smtClean="0">
                <a:solidFill>
                  <a:schemeClr val="bg1"/>
                </a:solidFill>
              </a:rPr>
              <a:t>ة</a:t>
            </a:r>
            <a:r>
              <a:rPr lang="ar-JO" b="1" dirty="0" smtClean="0">
                <a:solidFill>
                  <a:schemeClr val="bg1"/>
                </a:solidFill>
              </a:rPr>
              <a:t> لتخطيط الوقت و مراقب</a:t>
            </a:r>
            <a:r>
              <a:rPr lang="ar-SA" b="1" dirty="0" smtClean="0">
                <a:solidFill>
                  <a:schemeClr val="bg1"/>
                </a:solidFill>
              </a:rPr>
              <a:t>ة</a:t>
            </a:r>
            <a:r>
              <a:rPr lang="ar-JO" b="1" dirty="0" smtClean="0">
                <a:solidFill>
                  <a:schemeClr val="bg1"/>
                </a:solidFill>
              </a:rPr>
              <a:t> عملي</a:t>
            </a:r>
            <a:r>
              <a:rPr lang="ar-SA" b="1" dirty="0" smtClean="0">
                <a:solidFill>
                  <a:schemeClr val="bg1"/>
                </a:solidFill>
              </a:rPr>
              <a:t>ة</a:t>
            </a:r>
            <a:r>
              <a:rPr lang="ar-JO" b="1" dirty="0" smtClean="0">
                <a:solidFill>
                  <a:schemeClr val="bg1"/>
                </a:solidFill>
              </a:rPr>
              <a:t> التنفيذ</a:t>
            </a:r>
            <a:endParaRPr lang="en-US" b="1" dirty="0">
              <a:solidFill>
                <a:schemeClr val="bg1"/>
              </a:solidFill>
            </a:endParaRPr>
          </a:p>
        </p:txBody>
      </p:sp>
      <p:sp>
        <p:nvSpPr>
          <p:cNvPr id="3" name="Content Placeholder 2"/>
          <p:cNvSpPr>
            <a:spLocks noGrp="1"/>
          </p:cNvSpPr>
          <p:nvPr>
            <p:ph sz="quarter" idx="1"/>
          </p:nvPr>
        </p:nvSpPr>
        <p:spPr>
          <a:xfrm>
            <a:off x="395536" y="1844824"/>
            <a:ext cx="8136904" cy="4536504"/>
          </a:xfrm>
        </p:spPr>
        <p:txBody>
          <a:bodyPr>
            <a:normAutofit fontScale="92500"/>
          </a:bodyPr>
          <a:lstStyle/>
          <a:p>
            <a:pPr algn="r" rtl="1"/>
            <a:r>
              <a:rPr lang="ar-AE" dirty="0" smtClean="0"/>
              <a:t>عبارة عن شبك</a:t>
            </a:r>
            <a:r>
              <a:rPr lang="ar-SA" dirty="0" smtClean="0"/>
              <a:t>ة</a:t>
            </a:r>
            <a:r>
              <a:rPr lang="ar-AE" dirty="0" smtClean="0"/>
              <a:t> توضح </a:t>
            </a:r>
            <a:r>
              <a:rPr lang="ar-SA" dirty="0" smtClean="0"/>
              <a:t>أ</a:t>
            </a:r>
            <a:r>
              <a:rPr lang="ar-AE" dirty="0" smtClean="0"/>
              <a:t>نشطة </a:t>
            </a:r>
            <a:r>
              <a:rPr lang="ar-SA" dirty="0"/>
              <a:t>أ</a:t>
            </a:r>
            <a:r>
              <a:rPr lang="ar-AE" dirty="0" smtClean="0"/>
              <a:t>ي مشروع و تحتوي على: </a:t>
            </a:r>
            <a:r>
              <a:rPr lang="ar-AE" b="1" dirty="0" smtClean="0"/>
              <a:t>الزمن التقديري و الضروري </a:t>
            </a:r>
            <a:r>
              <a:rPr lang="ar-AE" dirty="0" smtClean="0"/>
              <a:t>ل</a:t>
            </a:r>
            <a:r>
              <a:rPr lang="ar-SA" dirty="0" smtClean="0"/>
              <a:t>أ</a:t>
            </a:r>
            <a:r>
              <a:rPr lang="ar-AE" dirty="0" smtClean="0"/>
              <a:t>داء كل نشاط، و كذلك </a:t>
            </a:r>
            <a:r>
              <a:rPr lang="ar-AE" b="1" dirty="0" smtClean="0"/>
              <a:t>كيفية</a:t>
            </a:r>
            <a:r>
              <a:rPr lang="ar-AE" dirty="0" smtClean="0"/>
              <a:t> </a:t>
            </a:r>
            <a:r>
              <a:rPr lang="ar-AE" b="1" dirty="0" smtClean="0"/>
              <a:t>تتابع هذه ال</a:t>
            </a:r>
            <a:r>
              <a:rPr lang="ar-SA" b="1" dirty="0" smtClean="0"/>
              <a:t>أ</a:t>
            </a:r>
            <a:r>
              <a:rPr lang="ar-AE" b="1" dirty="0" smtClean="0"/>
              <a:t>نشط</a:t>
            </a:r>
            <a:r>
              <a:rPr lang="ar-SA" b="1" dirty="0" smtClean="0"/>
              <a:t>ة</a:t>
            </a:r>
            <a:r>
              <a:rPr lang="ar-AE" b="1" dirty="0" smtClean="0"/>
              <a:t> </a:t>
            </a:r>
            <a:r>
              <a:rPr lang="ar-AE" dirty="0" smtClean="0"/>
              <a:t>حتى يمكن تحقيق المشروع. </a:t>
            </a:r>
            <a:endParaRPr lang="ar-JO" dirty="0" smtClean="0"/>
          </a:p>
          <a:p>
            <a:pPr algn="ctr" rtl="1"/>
            <a:r>
              <a:rPr lang="ar-JO" u="sng" dirty="0" smtClean="0"/>
              <a:t>شبك</a:t>
            </a:r>
            <a:r>
              <a:rPr lang="ar-SA" u="sng" dirty="0" smtClean="0"/>
              <a:t>ة</a:t>
            </a:r>
            <a:r>
              <a:rPr lang="ar-JO" u="sng" dirty="0" smtClean="0"/>
              <a:t> بيرت تركز </a:t>
            </a:r>
            <a:r>
              <a:rPr lang="ar-JO" dirty="0" smtClean="0"/>
              <a:t>على ترتيب ال</a:t>
            </a:r>
            <a:r>
              <a:rPr lang="ar-SA" dirty="0" smtClean="0"/>
              <a:t>أ</a:t>
            </a:r>
            <a:r>
              <a:rPr lang="ar-JO" dirty="0" smtClean="0"/>
              <a:t>نشط</a:t>
            </a:r>
            <a:r>
              <a:rPr lang="ar-SA" dirty="0" smtClean="0"/>
              <a:t>ة</a:t>
            </a:r>
            <a:r>
              <a:rPr lang="ar-JO" dirty="0" smtClean="0"/>
              <a:t> المختلف</a:t>
            </a:r>
            <a:r>
              <a:rPr lang="ar-SA" dirty="0" smtClean="0"/>
              <a:t>ة</a:t>
            </a:r>
            <a:r>
              <a:rPr lang="ar-JO" dirty="0" smtClean="0"/>
              <a:t> من حيث</a:t>
            </a:r>
            <a:r>
              <a:rPr lang="ar-JO" b="1" dirty="0" smtClean="0"/>
              <a:t> </a:t>
            </a:r>
            <a:r>
              <a:rPr lang="ar-JO" b="1" u="sng" dirty="0" smtClean="0"/>
              <a:t>الزمن</a:t>
            </a:r>
            <a:r>
              <a:rPr lang="ar-JO" b="1" dirty="0" smtClean="0"/>
              <a:t> </a:t>
            </a:r>
            <a:r>
              <a:rPr lang="ar-JO" b="1" u="sng" dirty="0" smtClean="0"/>
              <a:t>اللازم للتنفيذ </a:t>
            </a:r>
            <a:r>
              <a:rPr lang="ar-JO" b="1" dirty="0" smtClean="0"/>
              <a:t>وتحديد </a:t>
            </a:r>
            <a:r>
              <a:rPr lang="ar-JO" b="1" u="sng" dirty="0" smtClean="0"/>
              <a:t>مسار لكل منها</a:t>
            </a:r>
            <a:r>
              <a:rPr lang="ar-JO" dirty="0" smtClean="0"/>
              <a:t>. ومن خلال رسم المسارات المختلف</a:t>
            </a:r>
            <a:r>
              <a:rPr lang="ar-SA" dirty="0" smtClean="0"/>
              <a:t>ة</a:t>
            </a:r>
            <a:r>
              <a:rPr lang="ar-JO" dirty="0" smtClean="0"/>
              <a:t> لتتابع العملي</a:t>
            </a:r>
            <a:r>
              <a:rPr lang="ar-SA" dirty="0" smtClean="0"/>
              <a:t>ة</a:t>
            </a:r>
            <a:r>
              <a:rPr lang="ar-JO" dirty="0" smtClean="0"/>
              <a:t> ال</a:t>
            </a:r>
            <a:r>
              <a:rPr lang="ar-SA" dirty="0"/>
              <a:t>إ</a:t>
            </a:r>
            <a:r>
              <a:rPr lang="ar-JO" dirty="0" smtClean="0"/>
              <a:t>نتاجي</a:t>
            </a:r>
            <a:r>
              <a:rPr lang="ar-SA" dirty="0" smtClean="0"/>
              <a:t>ة</a:t>
            </a:r>
            <a:r>
              <a:rPr lang="ar-JO" dirty="0" smtClean="0"/>
              <a:t> الكامل</a:t>
            </a:r>
            <a:r>
              <a:rPr lang="ar-SA" dirty="0" smtClean="0"/>
              <a:t>ة</a:t>
            </a:r>
            <a:r>
              <a:rPr lang="ar-JO" dirty="0" smtClean="0"/>
              <a:t> يتم تكوين ش</a:t>
            </a:r>
            <a:r>
              <a:rPr lang="ar-AE" dirty="0" smtClean="0"/>
              <a:t>ب</a:t>
            </a:r>
            <a:r>
              <a:rPr lang="ar-JO" dirty="0" smtClean="0"/>
              <a:t>كات مترابط</a:t>
            </a:r>
            <a:r>
              <a:rPr lang="ar-SA" dirty="0" smtClean="0"/>
              <a:t>ة</a:t>
            </a:r>
            <a:r>
              <a:rPr lang="ar-JO" dirty="0" smtClean="0"/>
              <a:t> ت</a:t>
            </a:r>
            <a:r>
              <a:rPr lang="ar-SA" dirty="0"/>
              <a:t>أ</a:t>
            </a:r>
            <a:r>
              <a:rPr lang="ar-JO" dirty="0" smtClean="0"/>
              <a:t>خذ شكل </a:t>
            </a:r>
            <a:r>
              <a:rPr lang="ar-AE" dirty="0" smtClean="0"/>
              <a:t>ال</a:t>
            </a:r>
            <a:r>
              <a:rPr lang="ar-JO" dirty="0" smtClean="0"/>
              <a:t>شبك</a:t>
            </a:r>
            <a:r>
              <a:rPr lang="ar-SA" dirty="0" smtClean="0"/>
              <a:t>ة</a:t>
            </a:r>
            <a:r>
              <a:rPr lang="en-US" dirty="0" smtClean="0"/>
              <a:t> </a:t>
            </a:r>
            <a:r>
              <a:rPr lang="ar-JO" dirty="0" smtClean="0"/>
              <a:t>في ترتيب زمني متتابع </a:t>
            </a:r>
            <a:endParaRPr lang="ar-AE" dirty="0" smtClean="0"/>
          </a:p>
          <a:p>
            <a:pPr marL="0" indent="0" algn="ctr" rtl="1">
              <a:buNone/>
            </a:pPr>
            <a:r>
              <a:rPr lang="ar-AE" dirty="0" smtClean="0"/>
              <a:t>من خلال تتبع المسارات الموضح</a:t>
            </a:r>
            <a:r>
              <a:rPr lang="ar-SA" dirty="0" smtClean="0"/>
              <a:t>ة</a:t>
            </a:r>
            <a:r>
              <a:rPr lang="ar-AE" dirty="0" smtClean="0"/>
              <a:t> بالشبك</a:t>
            </a:r>
            <a:r>
              <a:rPr lang="ar-SA" dirty="0" smtClean="0"/>
              <a:t>ة</a:t>
            </a:r>
            <a:r>
              <a:rPr lang="ar-AE" dirty="0" smtClean="0"/>
              <a:t> </a:t>
            </a:r>
            <a:r>
              <a:rPr lang="ar-AE" u="sng" dirty="0" smtClean="0"/>
              <a:t>يتم تحديد </a:t>
            </a:r>
            <a:r>
              <a:rPr lang="ar-AE" u="sng" dirty="0" smtClean="0">
                <a:effectLst>
                  <a:outerShdw blurRad="38100" dist="38100" dir="2700000" algn="tl">
                    <a:srgbClr val="000000">
                      <a:alpha val="43137"/>
                    </a:srgbClr>
                  </a:outerShdw>
                </a:effectLst>
              </a:rPr>
              <a:t>«المسار الحرج» </a:t>
            </a:r>
            <a:r>
              <a:rPr lang="ar-AE" dirty="0" smtClean="0"/>
              <a:t>و هو يمثل الزمن و الوقت اللازم من تنفيذ البرنامج ككل. </a:t>
            </a:r>
            <a:endParaRPr lang="en-US" dirty="0"/>
          </a:p>
        </p:txBody>
      </p:sp>
      <p:sp>
        <p:nvSpPr>
          <p:cNvPr id="4" name="Date Placeholder 3"/>
          <p:cNvSpPr>
            <a:spLocks noGrp="1"/>
          </p:cNvSpPr>
          <p:nvPr>
            <p:ph type="dt" sz="half" idx="10"/>
          </p:nvPr>
        </p:nvSpPr>
        <p:spPr/>
        <p:txBody>
          <a:bodyPr/>
          <a:lstStyle/>
          <a:p>
            <a:pPr>
              <a:defRPr/>
            </a:pPr>
            <a:fld id="{CC300145-C2ED-47D1-BA88-40BDF35634E2}" type="datetime2">
              <a:rPr lang="en-US" smtClean="0"/>
              <a:t>Sunday, 14 June, 2020</a:t>
            </a:fld>
            <a:endParaRPr lang="en-US" dirty="0"/>
          </a:p>
        </p:txBody>
      </p:sp>
    </p:spTree>
    <p:extLst>
      <p:ext uri="{BB962C8B-B14F-4D97-AF65-F5344CB8AC3E}">
        <p14:creationId xmlns:p14="http://schemas.microsoft.com/office/powerpoint/2010/main" val="2966648766"/>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1"/>
          </a:lnRef>
          <a:fillRef idx="1">
            <a:schemeClr val="lt1"/>
          </a:fillRef>
          <a:effectRef idx="0">
            <a:schemeClr val="accent1"/>
          </a:effectRef>
          <a:fontRef idx="minor">
            <a:schemeClr val="dk1"/>
          </a:fontRef>
        </p:style>
        <p:txBody>
          <a:bodyPr/>
          <a:lstStyle/>
          <a:p>
            <a:r>
              <a:rPr lang="ar-AE" dirty="0" smtClean="0"/>
              <a:t>مثال: برنامج زمني ل</a:t>
            </a:r>
            <a:r>
              <a:rPr lang="ar-SA" dirty="0" smtClean="0"/>
              <a:t>إ</a:t>
            </a:r>
            <a:r>
              <a:rPr lang="ar-AE" dirty="0" smtClean="0"/>
              <a:t>نتاج سيارة</a:t>
            </a:r>
            <a:endParaRPr lang="en-US" dirty="0"/>
          </a:p>
        </p:txBody>
      </p:sp>
      <p:sp>
        <p:nvSpPr>
          <p:cNvPr id="3" name="Content Placeholder 2"/>
          <p:cNvSpPr>
            <a:spLocks noGrp="1"/>
          </p:cNvSpPr>
          <p:nvPr>
            <p:ph sz="quarter" idx="1"/>
          </p:nvPr>
        </p:nvSpPr>
        <p:spPr/>
        <p:txBody>
          <a:bodyPr/>
          <a:lstStyle/>
          <a:p>
            <a:pPr marL="0" indent="0" algn="r" rtl="1">
              <a:buNone/>
            </a:pPr>
            <a:r>
              <a:rPr lang="ar-AE" dirty="0" smtClean="0"/>
              <a:t> </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3601209960"/>
              </p:ext>
            </p:extLst>
          </p:nvPr>
        </p:nvGraphicFramePr>
        <p:xfrm>
          <a:off x="457200" y="1600202"/>
          <a:ext cx="8229600" cy="4853137"/>
        </p:xfrm>
        <a:graphic>
          <a:graphicData uri="http://schemas.openxmlformats.org/drawingml/2006/table">
            <a:tbl>
              <a:tblPr firstRow="1" bandRow="1">
                <a:tableStyleId>{69012ECD-51FC-41F1-AA8D-1B2483CD663E}</a:tableStyleId>
              </a:tblPr>
              <a:tblGrid>
                <a:gridCol w="2237173"/>
                <a:gridCol w="1358284"/>
                <a:gridCol w="3435657"/>
                <a:gridCol w="1198486"/>
              </a:tblGrid>
              <a:tr h="828584">
                <a:tc>
                  <a:txBody>
                    <a:bodyPr/>
                    <a:lstStyle/>
                    <a:p>
                      <a:pPr algn="ctr" rtl="1"/>
                      <a:r>
                        <a:rPr lang="ar-AE" dirty="0" smtClean="0">
                          <a:solidFill>
                            <a:srgbClr val="000000"/>
                          </a:solidFill>
                        </a:rPr>
                        <a:t>الوقت اللازم للانتهاء بال</a:t>
                      </a:r>
                      <a:r>
                        <a:rPr lang="ar-SA" dirty="0" smtClean="0">
                          <a:solidFill>
                            <a:srgbClr val="000000"/>
                          </a:solidFill>
                        </a:rPr>
                        <a:t>أ</a:t>
                      </a:r>
                      <a:r>
                        <a:rPr lang="ar-AE" dirty="0" err="1" smtClean="0">
                          <a:solidFill>
                            <a:srgbClr val="000000"/>
                          </a:solidFill>
                        </a:rPr>
                        <a:t>يام</a:t>
                      </a:r>
                      <a:endParaRPr lang="en-US" dirty="0">
                        <a:solidFill>
                          <a:srgbClr val="000000"/>
                        </a:solidFill>
                      </a:endParaRPr>
                    </a:p>
                  </a:txBody>
                  <a:tcPr/>
                </a:tc>
                <a:tc>
                  <a:txBody>
                    <a:bodyPr/>
                    <a:lstStyle/>
                    <a:p>
                      <a:pPr algn="r" rtl="1"/>
                      <a:r>
                        <a:rPr lang="ar-AE" dirty="0" smtClean="0">
                          <a:solidFill>
                            <a:srgbClr val="000000"/>
                          </a:solidFill>
                        </a:rPr>
                        <a:t>النشاط السابق</a:t>
                      </a:r>
                      <a:endParaRPr lang="en-US" dirty="0">
                        <a:solidFill>
                          <a:srgbClr val="000000"/>
                        </a:solidFill>
                      </a:endParaRPr>
                    </a:p>
                  </a:txBody>
                  <a:tcPr/>
                </a:tc>
                <a:tc>
                  <a:txBody>
                    <a:bodyPr/>
                    <a:lstStyle/>
                    <a:p>
                      <a:pPr algn="r" rtl="1"/>
                      <a:r>
                        <a:rPr lang="ar-AE" dirty="0" smtClean="0">
                          <a:solidFill>
                            <a:srgbClr val="000000"/>
                          </a:solidFill>
                        </a:rPr>
                        <a:t>وصف النشاط </a:t>
                      </a:r>
                      <a:endParaRPr lang="en-US" dirty="0">
                        <a:solidFill>
                          <a:srgbClr val="000000"/>
                        </a:solidFill>
                      </a:endParaRPr>
                    </a:p>
                  </a:txBody>
                  <a:tcPr/>
                </a:tc>
                <a:tc>
                  <a:txBody>
                    <a:bodyPr/>
                    <a:lstStyle/>
                    <a:p>
                      <a:pPr algn="r" rtl="1"/>
                      <a:r>
                        <a:rPr lang="ar-AE" dirty="0" smtClean="0">
                          <a:solidFill>
                            <a:srgbClr val="000000"/>
                          </a:solidFill>
                        </a:rPr>
                        <a:t>رمز النشاط</a:t>
                      </a:r>
                      <a:endParaRPr lang="en-US" dirty="0">
                        <a:solidFill>
                          <a:srgbClr val="000000"/>
                        </a:solidFill>
                      </a:endParaRPr>
                    </a:p>
                  </a:txBody>
                  <a:tcPr/>
                </a:tc>
              </a:tr>
              <a:tr h="473477">
                <a:tc>
                  <a:txBody>
                    <a:bodyPr/>
                    <a:lstStyle/>
                    <a:p>
                      <a:pPr algn="ctr" rtl="1"/>
                      <a:r>
                        <a:rPr lang="ar-AE" dirty="0" smtClean="0">
                          <a:solidFill>
                            <a:srgbClr val="000000"/>
                          </a:solidFill>
                        </a:rPr>
                        <a:t>10</a:t>
                      </a:r>
                      <a:endParaRPr lang="en-US" b="1" dirty="0">
                        <a:solidFill>
                          <a:srgbClr val="000000"/>
                        </a:solidFill>
                      </a:endParaRPr>
                    </a:p>
                  </a:txBody>
                  <a:tcPr/>
                </a:tc>
                <a:tc>
                  <a:txBody>
                    <a:bodyPr/>
                    <a:lstStyle/>
                    <a:p>
                      <a:pPr algn="ctr" rtl="1"/>
                      <a:r>
                        <a:rPr lang="ar-AE" dirty="0" smtClean="0">
                          <a:solidFill>
                            <a:srgbClr val="000000"/>
                          </a:solidFill>
                        </a:rPr>
                        <a:t>-</a:t>
                      </a:r>
                      <a:endParaRPr lang="en-US" b="1" dirty="0">
                        <a:solidFill>
                          <a:srgbClr val="000000"/>
                        </a:solidFill>
                      </a:endParaRPr>
                    </a:p>
                  </a:txBody>
                  <a:tcPr/>
                </a:tc>
                <a:tc>
                  <a:txBody>
                    <a:bodyPr/>
                    <a:lstStyle/>
                    <a:p>
                      <a:pPr algn="r" rtl="1"/>
                      <a:r>
                        <a:rPr lang="ar-AE" dirty="0" smtClean="0">
                          <a:solidFill>
                            <a:srgbClr val="000000"/>
                          </a:solidFill>
                        </a:rPr>
                        <a:t>الحصول على المواد </a:t>
                      </a:r>
                      <a:endParaRPr lang="en-US" b="1" dirty="0">
                        <a:solidFill>
                          <a:srgbClr val="000000"/>
                        </a:solidFill>
                      </a:endParaRPr>
                    </a:p>
                  </a:txBody>
                  <a:tcPr/>
                </a:tc>
                <a:tc>
                  <a:txBody>
                    <a:bodyPr/>
                    <a:lstStyle/>
                    <a:p>
                      <a:pPr algn="ctr" rtl="1"/>
                      <a:r>
                        <a:rPr lang="ar-AE" dirty="0" smtClean="0">
                          <a:solidFill>
                            <a:srgbClr val="000000"/>
                          </a:solidFill>
                        </a:rPr>
                        <a:t>أ</a:t>
                      </a:r>
                      <a:endParaRPr lang="en-US" b="1" dirty="0">
                        <a:solidFill>
                          <a:srgbClr val="000000"/>
                        </a:solidFill>
                      </a:endParaRPr>
                    </a:p>
                  </a:txBody>
                  <a:tcPr/>
                </a:tc>
              </a:tr>
              <a:tr h="828584">
                <a:tc>
                  <a:txBody>
                    <a:bodyPr/>
                    <a:lstStyle/>
                    <a:p>
                      <a:pPr algn="ctr" rtl="1"/>
                      <a:r>
                        <a:rPr lang="ar-AE" dirty="0" smtClean="0">
                          <a:solidFill>
                            <a:srgbClr val="000000"/>
                          </a:solidFill>
                        </a:rPr>
                        <a:t>5</a:t>
                      </a:r>
                      <a:endParaRPr lang="en-US" b="1" dirty="0">
                        <a:solidFill>
                          <a:srgbClr val="000000"/>
                        </a:solidFill>
                      </a:endParaRPr>
                    </a:p>
                  </a:txBody>
                  <a:tcPr/>
                </a:tc>
                <a:tc>
                  <a:txBody>
                    <a:bodyPr/>
                    <a:lstStyle/>
                    <a:p>
                      <a:pPr algn="ctr" rtl="1"/>
                      <a:r>
                        <a:rPr lang="ar-AE" dirty="0" smtClean="0">
                          <a:solidFill>
                            <a:srgbClr val="000000"/>
                          </a:solidFill>
                        </a:rPr>
                        <a:t>أ</a:t>
                      </a:r>
                      <a:endParaRPr lang="en-US" b="1" dirty="0">
                        <a:solidFill>
                          <a:srgbClr val="000000"/>
                        </a:solidFill>
                      </a:endParaRPr>
                    </a:p>
                  </a:txBody>
                  <a:tcPr/>
                </a:tc>
                <a:tc>
                  <a:txBody>
                    <a:bodyPr/>
                    <a:lstStyle/>
                    <a:p>
                      <a:pPr algn="r" rtl="1"/>
                      <a:r>
                        <a:rPr lang="ar-SA" dirty="0" smtClean="0">
                          <a:solidFill>
                            <a:srgbClr val="000000"/>
                          </a:solidFill>
                        </a:rPr>
                        <a:t>إ</a:t>
                      </a:r>
                      <a:r>
                        <a:rPr lang="ar-AE" dirty="0" smtClean="0">
                          <a:solidFill>
                            <a:srgbClr val="000000"/>
                          </a:solidFill>
                        </a:rPr>
                        <a:t>عداد الماكينات و تجهيز المواد للجزء 1</a:t>
                      </a:r>
                      <a:endParaRPr lang="en-US" b="1" dirty="0">
                        <a:solidFill>
                          <a:srgbClr val="000000"/>
                        </a:solidFill>
                      </a:endParaRPr>
                    </a:p>
                  </a:txBody>
                  <a:tcPr/>
                </a:tc>
                <a:tc>
                  <a:txBody>
                    <a:bodyPr/>
                    <a:lstStyle/>
                    <a:p>
                      <a:pPr algn="ctr" rtl="1"/>
                      <a:r>
                        <a:rPr lang="ar-AE" dirty="0" smtClean="0">
                          <a:solidFill>
                            <a:srgbClr val="000000"/>
                          </a:solidFill>
                        </a:rPr>
                        <a:t>ب</a:t>
                      </a:r>
                      <a:endParaRPr lang="en-US" b="1" dirty="0">
                        <a:solidFill>
                          <a:srgbClr val="000000"/>
                        </a:solidFill>
                      </a:endParaRPr>
                    </a:p>
                  </a:txBody>
                  <a:tcPr/>
                </a:tc>
              </a:tr>
              <a:tr h="828584">
                <a:tc>
                  <a:txBody>
                    <a:bodyPr/>
                    <a:lstStyle/>
                    <a:p>
                      <a:pPr algn="ctr" rtl="1"/>
                      <a:r>
                        <a:rPr lang="ar-AE" dirty="0" smtClean="0">
                          <a:solidFill>
                            <a:srgbClr val="000000"/>
                          </a:solidFill>
                        </a:rPr>
                        <a:t>6</a:t>
                      </a:r>
                      <a:endParaRPr lang="en-US" b="1" dirty="0">
                        <a:solidFill>
                          <a:srgbClr val="000000"/>
                        </a:solidFill>
                      </a:endParaRPr>
                    </a:p>
                  </a:txBody>
                  <a:tcPr/>
                </a:tc>
                <a:tc>
                  <a:txBody>
                    <a:bodyPr/>
                    <a:lstStyle/>
                    <a:p>
                      <a:pPr algn="ctr" rtl="1"/>
                      <a:r>
                        <a:rPr lang="ar-AE" dirty="0" smtClean="0">
                          <a:solidFill>
                            <a:srgbClr val="000000"/>
                          </a:solidFill>
                        </a:rPr>
                        <a:t>أ</a:t>
                      </a:r>
                      <a:endParaRPr lang="en-US" b="1" dirty="0">
                        <a:solidFill>
                          <a:srgbClr val="000000"/>
                        </a:solidFill>
                      </a:endParaRPr>
                    </a:p>
                  </a:txBody>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SA" dirty="0" smtClean="0">
                          <a:solidFill>
                            <a:srgbClr val="000000"/>
                          </a:solidFill>
                        </a:rPr>
                        <a:t>إ</a:t>
                      </a:r>
                      <a:r>
                        <a:rPr lang="ar-AE" dirty="0" smtClean="0">
                          <a:solidFill>
                            <a:srgbClr val="000000"/>
                          </a:solidFill>
                        </a:rPr>
                        <a:t>عداد الماكينات و تجهيز المواد للجزء 2</a:t>
                      </a:r>
                      <a:endParaRPr lang="en-US" b="1" dirty="0" smtClean="0">
                        <a:solidFill>
                          <a:srgbClr val="000000"/>
                        </a:solidFill>
                      </a:endParaRPr>
                    </a:p>
                  </a:txBody>
                  <a:tcPr/>
                </a:tc>
                <a:tc>
                  <a:txBody>
                    <a:bodyPr/>
                    <a:lstStyle/>
                    <a:p>
                      <a:pPr algn="ctr" rtl="1"/>
                      <a:r>
                        <a:rPr lang="ar-AE" dirty="0" smtClean="0">
                          <a:solidFill>
                            <a:srgbClr val="000000"/>
                          </a:solidFill>
                        </a:rPr>
                        <a:t>ج</a:t>
                      </a:r>
                      <a:endParaRPr lang="en-US" b="1" dirty="0">
                        <a:solidFill>
                          <a:srgbClr val="000000"/>
                        </a:solidFill>
                      </a:endParaRPr>
                    </a:p>
                  </a:txBody>
                  <a:tcPr/>
                </a:tc>
              </a:tr>
              <a:tr h="473477">
                <a:tc>
                  <a:txBody>
                    <a:bodyPr/>
                    <a:lstStyle/>
                    <a:p>
                      <a:pPr algn="ctr" rtl="1"/>
                      <a:r>
                        <a:rPr lang="ar-AE" dirty="0" smtClean="0">
                          <a:solidFill>
                            <a:srgbClr val="000000"/>
                          </a:solidFill>
                        </a:rPr>
                        <a:t>6</a:t>
                      </a:r>
                      <a:endParaRPr lang="en-US" b="1" dirty="0">
                        <a:solidFill>
                          <a:srgbClr val="000000"/>
                        </a:solidFill>
                      </a:endParaRPr>
                    </a:p>
                  </a:txBody>
                  <a:tcPr/>
                </a:tc>
                <a:tc>
                  <a:txBody>
                    <a:bodyPr/>
                    <a:lstStyle/>
                    <a:p>
                      <a:pPr algn="ctr" rtl="1"/>
                      <a:r>
                        <a:rPr lang="ar-AE" dirty="0" smtClean="0">
                          <a:solidFill>
                            <a:srgbClr val="000000"/>
                          </a:solidFill>
                        </a:rPr>
                        <a:t>ب</a:t>
                      </a:r>
                      <a:endParaRPr lang="en-US" b="1" dirty="0">
                        <a:solidFill>
                          <a:srgbClr val="000000"/>
                        </a:solidFill>
                      </a:endParaRPr>
                    </a:p>
                  </a:txBody>
                  <a:tcPr/>
                </a:tc>
                <a:tc>
                  <a:txBody>
                    <a:bodyPr/>
                    <a:lstStyle/>
                    <a:p>
                      <a:pPr algn="r" rtl="1"/>
                      <a:r>
                        <a:rPr lang="ar-SA" dirty="0" smtClean="0">
                          <a:solidFill>
                            <a:srgbClr val="000000"/>
                          </a:solidFill>
                        </a:rPr>
                        <a:t>إ</a:t>
                      </a:r>
                      <a:r>
                        <a:rPr lang="ar-AE" dirty="0" smtClean="0">
                          <a:solidFill>
                            <a:srgbClr val="000000"/>
                          </a:solidFill>
                        </a:rPr>
                        <a:t>نتاج الجزء 1</a:t>
                      </a:r>
                      <a:endParaRPr lang="en-US" b="1" dirty="0">
                        <a:solidFill>
                          <a:srgbClr val="000000"/>
                        </a:solidFill>
                      </a:endParaRPr>
                    </a:p>
                  </a:txBody>
                  <a:tcPr/>
                </a:tc>
                <a:tc>
                  <a:txBody>
                    <a:bodyPr/>
                    <a:lstStyle/>
                    <a:p>
                      <a:pPr algn="ctr" rtl="1"/>
                      <a:r>
                        <a:rPr lang="ar-AE" dirty="0" smtClean="0">
                          <a:solidFill>
                            <a:srgbClr val="000000"/>
                          </a:solidFill>
                        </a:rPr>
                        <a:t>د</a:t>
                      </a:r>
                      <a:endParaRPr lang="en-US" b="1" dirty="0">
                        <a:solidFill>
                          <a:srgbClr val="000000"/>
                        </a:solidFill>
                      </a:endParaRPr>
                    </a:p>
                  </a:txBody>
                  <a:tcPr/>
                </a:tc>
              </a:tr>
              <a:tr h="473477">
                <a:tc>
                  <a:txBody>
                    <a:bodyPr/>
                    <a:lstStyle/>
                    <a:p>
                      <a:pPr algn="ctr" rtl="1"/>
                      <a:r>
                        <a:rPr lang="ar-AE" dirty="0" smtClean="0">
                          <a:solidFill>
                            <a:srgbClr val="000000"/>
                          </a:solidFill>
                        </a:rPr>
                        <a:t>7</a:t>
                      </a:r>
                      <a:endParaRPr lang="en-US" b="1" dirty="0">
                        <a:solidFill>
                          <a:srgbClr val="000000"/>
                        </a:solidFill>
                      </a:endParaRPr>
                    </a:p>
                  </a:txBody>
                  <a:tcPr/>
                </a:tc>
                <a:tc>
                  <a:txBody>
                    <a:bodyPr/>
                    <a:lstStyle/>
                    <a:p>
                      <a:pPr algn="ctr" rtl="1"/>
                      <a:r>
                        <a:rPr lang="ar-AE" dirty="0" smtClean="0">
                          <a:solidFill>
                            <a:srgbClr val="000000"/>
                          </a:solidFill>
                        </a:rPr>
                        <a:t>ج</a:t>
                      </a:r>
                      <a:endParaRPr lang="en-US" b="1" dirty="0">
                        <a:solidFill>
                          <a:srgbClr val="000000"/>
                        </a:solidFill>
                      </a:endParaRPr>
                    </a:p>
                  </a:txBody>
                  <a:tcPr/>
                </a:tc>
                <a:tc>
                  <a:txBody>
                    <a:bodyPr/>
                    <a:lstStyle/>
                    <a:p>
                      <a:pPr algn="r" rtl="1"/>
                      <a:r>
                        <a:rPr lang="ar-SA" dirty="0" smtClean="0">
                          <a:solidFill>
                            <a:srgbClr val="000000"/>
                          </a:solidFill>
                        </a:rPr>
                        <a:t>إ</a:t>
                      </a:r>
                      <a:r>
                        <a:rPr lang="ar-AE" dirty="0" smtClean="0">
                          <a:solidFill>
                            <a:srgbClr val="000000"/>
                          </a:solidFill>
                        </a:rPr>
                        <a:t>نتاج الجزء 2 </a:t>
                      </a:r>
                      <a:endParaRPr lang="en-US" b="1" dirty="0">
                        <a:solidFill>
                          <a:srgbClr val="000000"/>
                        </a:solidFill>
                      </a:endParaRPr>
                    </a:p>
                  </a:txBody>
                  <a:tcPr/>
                </a:tc>
                <a:tc>
                  <a:txBody>
                    <a:bodyPr/>
                    <a:lstStyle/>
                    <a:p>
                      <a:pPr algn="ctr" rtl="1"/>
                      <a:r>
                        <a:rPr lang="ar-AE" dirty="0" smtClean="0">
                          <a:solidFill>
                            <a:srgbClr val="000000"/>
                          </a:solidFill>
                        </a:rPr>
                        <a:t>هـ</a:t>
                      </a:r>
                      <a:endParaRPr lang="en-US" b="1" dirty="0">
                        <a:solidFill>
                          <a:srgbClr val="000000"/>
                        </a:solidFill>
                      </a:endParaRPr>
                    </a:p>
                  </a:txBody>
                  <a:tcPr/>
                </a:tc>
              </a:tr>
              <a:tr h="473477">
                <a:tc>
                  <a:txBody>
                    <a:bodyPr/>
                    <a:lstStyle/>
                    <a:p>
                      <a:pPr algn="ctr" rtl="1"/>
                      <a:r>
                        <a:rPr lang="ar-AE" dirty="0" smtClean="0">
                          <a:solidFill>
                            <a:srgbClr val="000000"/>
                          </a:solidFill>
                        </a:rPr>
                        <a:t>3</a:t>
                      </a:r>
                      <a:endParaRPr lang="en-US" b="1" dirty="0">
                        <a:solidFill>
                          <a:srgbClr val="000000"/>
                        </a:solidFill>
                      </a:endParaRPr>
                    </a:p>
                  </a:txBody>
                  <a:tcPr/>
                </a:tc>
                <a:tc>
                  <a:txBody>
                    <a:bodyPr/>
                    <a:lstStyle/>
                    <a:p>
                      <a:pPr algn="ctr" rtl="1"/>
                      <a:r>
                        <a:rPr lang="ar-AE" dirty="0" smtClean="0">
                          <a:solidFill>
                            <a:srgbClr val="000000"/>
                          </a:solidFill>
                        </a:rPr>
                        <a:t>د،هـ</a:t>
                      </a:r>
                      <a:endParaRPr lang="en-US" b="1" dirty="0">
                        <a:solidFill>
                          <a:srgbClr val="000000"/>
                        </a:solidFill>
                      </a:endParaRPr>
                    </a:p>
                  </a:txBody>
                  <a:tcPr/>
                </a:tc>
                <a:tc>
                  <a:txBody>
                    <a:bodyPr/>
                    <a:lstStyle/>
                    <a:p>
                      <a:pPr algn="r" rtl="1"/>
                      <a:r>
                        <a:rPr lang="ar-AE" dirty="0" smtClean="0">
                          <a:solidFill>
                            <a:srgbClr val="000000"/>
                          </a:solidFill>
                        </a:rPr>
                        <a:t>تجميع الجزء 1 مع الجزء 2 </a:t>
                      </a:r>
                      <a:endParaRPr lang="en-US" b="1" dirty="0">
                        <a:solidFill>
                          <a:srgbClr val="000000"/>
                        </a:solidFill>
                      </a:endParaRPr>
                    </a:p>
                  </a:txBody>
                  <a:tcPr/>
                </a:tc>
                <a:tc>
                  <a:txBody>
                    <a:bodyPr/>
                    <a:lstStyle/>
                    <a:p>
                      <a:pPr algn="ctr" rtl="1"/>
                      <a:r>
                        <a:rPr lang="ar-AE" dirty="0" smtClean="0">
                          <a:solidFill>
                            <a:srgbClr val="000000"/>
                          </a:solidFill>
                        </a:rPr>
                        <a:t>و</a:t>
                      </a:r>
                      <a:endParaRPr lang="en-US" b="1" dirty="0">
                        <a:solidFill>
                          <a:srgbClr val="000000"/>
                        </a:solidFill>
                      </a:endParaRPr>
                    </a:p>
                  </a:txBody>
                  <a:tcPr/>
                </a:tc>
              </a:tr>
              <a:tr h="473477">
                <a:tc>
                  <a:txBody>
                    <a:bodyPr/>
                    <a:lstStyle/>
                    <a:p>
                      <a:pPr algn="ctr" rtl="1"/>
                      <a:r>
                        <a:rPr lang="ar-AE" dirty="0" smtClean="0">
                          <a:solidFill>
                            <a:srgbClr val="000000"/>
                          </a:solidFill>
                        </a:rPr>
                        <a:t>8</a:t>
                      </a:r>
                      <a:endParaRPr lang="en-US" b="1" dirty="0">
                        <a:solidFill>
                          <a:srgbClr val="000000"/>
                        </a:solidFill>
                      </a:endParaRPr>
                    </a:p>
                  </a:txBody>
                  <a:tcPr/>
                </a:tc>
                <a:tc>
                  <a:txBody>
                    <a:bodyPr/>
                    <a:lstStyle/>
                    <a:p>
                      <a:pPr algn="ctr" rtl="1"/>
                      <a:r>
                        <a:rPr lang="ar-AE" dirty="0" smtClean="0">
                          <a:solidFill>
                            <a:srgbClr val="000000"/>
                          </a:solidFill>
                        </a:rPr>
                        <a:t>و</a:t>
                      </a:r>
                      <a:endParaRPr lang="en-US" b="1" dirty="0">
                        <a:solidFill>
                          <a:srgbClr val="000000"/>
                        </a:solidFill>
                      </a:endParaRPr>
                    </a:p>
                  </a:txBody>
                  <a:tcPr/>
                </a:tc>
                <a:tc>
                  <a:txBody>
                    <a:bodyPr/>
                    <a:lstStyle/>
                    <a:p>
                      <a:pPr algn="r" rtl="1"/>
                      <a:r>
                        <a:rPr lang="ar-AE" dirty="0" smtClean="0">
                          <a:solidFill>
                            <a:srgbClr val="000000"/>
                          </a:solidFill>
                        </a:rPr>
                        <a:t>تسليم المنتج للعملاء </a:t>
                      </a:r>
                      <a:endParaRPr lang="en-US" b="1" dirty="0">
                        <a:solidFill>
                          <a:srgbClr val="000000"/>
                        </a:solidFill>
                      </a:endParaRPr>
                    </a:p>
                  </a:txBody>
                  <a:tcPr/>
                </a:tc>
                <a:tc>
                  <a:txBody>
                    <a:bodyPr/>
                    <a:lstStyle/>
                    <a:p>
                      <a:pPr algn="ctr" rtl="1"/>
                      <a:r>
                        <a:rPr lang="ar-AE" dirty="0" smtClean="0">
                          <a:solidFill>
                            <a:srgbClr val="000000"/>
                          </a:solidFill>
                        </a:rPr>
                        <a:t>ز</a:t>
                      </a:r>
                      <a:endParaRPr lang="en-US" b="1" dirty="0">
                        <a:solidFill>
                          <a:srgbClr val="000000"/>
                        </a:solidFill>
                      </a:endParaRPr>
                    </a:p>
                  </a:txBody>
                  <a:tcPr/>
                </a:tc>
              </a:tr>
            </a:tbl>
          </a:graphicData>
        </a:graphic>
      </p:graphicFrame>
      <p:sp>
        <p:nvSpPr>
          <p:cNvPr id="5" name="Date Placeholder 4"/>
          <p:cNvSpPr>
            <a:spLocks noGrp="1"/>
          </p:cNvSpPr>
          <p:nvPr>
            <p:ph type="dt" sz="half" idx="10"/>
          </p:nvPr>
        </p:nvSpPr>
        <p:spPr/>
        <p:txBody>
          <a:bodyPr/>
          <a:lstStyle/>
          <a:p>
            <a:pPr>
              <a:defRPr/>
            </a:pPr>
            <a:fld id="{765F49FA-AA6F-4AF0-977B-66EF0971A989}" type="datetime2">
              <a:rPr lang="en-US" smtClean="0"/>
              <a:t>Sunday, 14 June, 2020</a:t>
            </a:fld>
            <a:endParaRPr lang="en-US" dirty="0"/>
          </a:p>
        </p:txBody>
      </p:sp>
    </p:spTree>
    <p:extLst>
      <p:ext uri="{BB962C8B-B14F-4D97-AF65-F5344CB8AC3E}">
        <p14:creationId xmlns:p14="http://schemas.microsoft.com/office/powerpoint/2010/main" val="2323719112"/>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5E47C73-5A7C-421E-8E4C-F99B37B53451}" type="datetime2">
              <a:rPr lang="en-US" smtClean="0"/>
              <a:t>Sunday, 14 June, 2020</a:t>
            </a:fld>
            <a:endParaRPr lang="en-US"/>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5303" y="260648"/>
            <a:ext cx="8776714" cy="6048672"/>
          </a:xfrm>
          <a:prstGeom prst="rect">
            <a:avLst/>
          </a:prstGeom>
        </p:spPr>
      </p:pic>
    </p:spTree>
    <p:extLst>
      <p:ext uri="{BB962C8B-B14F-4D97-AF65-F5344CB8AC3E}">
        <p14:creationId xmlns:p14="http://schemas.microsoft.com/office/powerpoint/2010/main" val="118851520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1"/>
          </a:lnRef>
          <a:fillRef idx="1">
            <a:schemeClr val="lt1"/>
          </a:fillRef>
          <a:effectRef idx="0">
            <a:schemeClr val="accent1"/>
          </a:effectRef>
          <a:fontRef idx="minor">
            <a:schemeClr val="dk1"/>
          </a:fontRef>
        </p:style>
        <p:txBody>
          <a:bodyPr/>
          <a:lstStyle/>
          <a:p>
            <a:r>
              <a:rPr lang="ar-AE" dirty="0" smtClean="0"/>
              <a:t>رسم شبكة بيرت</a:t>
            </a:r>
            <a:endParaRPr lang="en-US" dirty="0"/>
          </a:p>
        </p:txBody>
      </p:sp>
      <p:sp>
        <p:nvSpPr>
          <p:cNvPr id="3" name="Content Placeholder 2"/>
          <p:cNvSpPr>
            <a:spLocks noGrp="1"/>
          </p:cNvSpPr>
          <p:nvPr>
            <p:ph sz="quarter" idx="1"/>
          </p:nvPr>
        </p:nvSpPr>
        <p:spPr>
          <a:xfrm>
            <a:off x="251520" y="1592047"/>
            <a:ext cx="8646302" cy="4525963"/>
          </a:xfrm>
        </p:spPr>
        <p:txBody>
          <a:bodyPr/>
          <a:lstStyle/>
          <a:p>
            <a:pPr marL="0" indent="0" algn="r" rtl="1">
              <a:buNone/>
            </a:pPr>
            <a:endParaRPr lang="ar-AE" dirty="0" smtClean="0"/>
          </a:p>
          <a:p>
            <a:pPr marL="0" indent="0" algn="r" rtl="1">
              <a:buNone/>
            </a:pPr>
            <a:r>
              <a:rPr lang="ar-AE" dirty="0" smtClean="0"/>
              <a:t>                      </a:t>
            </a:r>
            <a:endParaRPr lang="ar-AE" sz="2400" dirty="0"/>
          </a:p>
          <a:p>
            <a:pPr marL="0" indent="0" algn="r" rtl="1">
              <a:buNone/>
            </a:pPr>
            <a:r>
              <a:rPr lang="ar-AE" dirty="0"/>
              <a:t> </a:t>
            </a:r>
            <a:r>
              <a:rPr lang="ar-AE" dirty="0" smtClean="0"/>
              <a:t>                  ب5            </a:t>
            </a:r>
            <a:r>
              <a:rPr lang="ar-AE" sz="2400" dirty="0" smtClean="0"/>
              <a:t>د6       </a:t>
            </a:r>
          </a:p>
          <a:p>
            <a:pPr marL="0" indent="0" algn="r" rtl="1">
              <a:buNone/>
            </a:pPr>
            <a:endParaRPr lang="ar-AE" dirty="0"/>
          </a:p>
          <a:p>
            <a:pPr marL="0" indent="0" algn="r" rtl="1">
              <a:buNone/>
            </a:pPr>
            <a:r>
              <a:rPr lang="ar-AE" sz="2800" dirty="0" smtClean="0"/>
              <a:t>     أ10               ج6       ه7           و3            ز 8</a:t>
            </a:r>
          </a:p>
          <a:p>
            <a:pPr marL="0" indent="0" algn="r" rtl="1">
              <a:buNone/>
            </a:pPr>
            <a:r>
              <a:rPr lang="ar-AE" dirty="0" smtClean="0"/>
              <a:t>         </a:t>
            </a:r>
            <a:endParaRPr lang="ar-AE" sz="2400" dirty="0" smtClean="0"/>
          </a:p>
        </p:txBody>
      </p:sp>
      <p:sp useBgFill="1">
        <p:nvSpPr>
          <p:cNvPr id="4" name="Oval 3"/>
          <p:cNvSpPr/>
          <p:nvPr/>
        </p:nvSpPr>
        <p:spPr>
          <a:xfrm>
            <a:off x="8159284" y="3443968"/>
            <a:ext cx="662284" cy="64487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ar-AE" dirty="0" smtClean="0">
                <a:ln>
                  <a:solidFill>
                    <a:schemeClr val="tx1"/>
                  </a:solidFill>
                </a:ln>
              </a:rPr>
              <a:t>1</a:t>
            </a:r>
            <a:endParaRPr lang="en-US" dirty="0">
              <a:ln>
                <a:solidFill>
                  <a:schemeClr val="tx1"/>
                </a:solidFill>
              </a:ln>
            </a:endParaRPr>
          </a:p>
        </p:txBody>
      </p:sp>
      <p:cxnSp>
        <p:nvCxnSpPr>
          <p:cNvPr id="6" name="Straight Arrow Connector 5"/>
          <p:cNvCxnSpPr/>
          <p:nvPr/>
        </p:nvCxnSpPr>
        <p:spPr>
          <a:xfrm flipH="1">
            <a:off x="7391400" y="3810001"/>
            <a:ext cx="7620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useBgFill="1">
        <p:nvSpPr>
          <p:cNvPr id="7" name="Oval 6"/>
          <p:cNvSpPr/>
          <p:nvPr/>
        </p:nvSpPr>
        <p:spPr>
          <a:xfrm>
            <a:off x="6516216" y="3501008"/>
            <a:ext cx="861329" cy="67613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AE" sz="2400" dirty="0" smtClean="0">
                <a:ln>
                  <a:solidFill>
                    <a:schemeClr val="tx1"/>
                  </a:solidFill>
                </a:ln>
              </a:rPr>
              <a:t>2</a:t>
            </a:r>
            <a:endParaRPr lang="en-US" sz="2400" dirty="0">
              <a:ln>
                <a:solidFill>
                  <a:schemeClr val="tx1"/>
                </a:solidFill>
              </a:ln>
            </a:endParaRPr>
          </a:p>
        </p:txBody>
      </p:sp>
      <p:cxnSp>
        <p:nvCxnSpPr>
          <p:cNvPr id="9" name="Straight Arrow Connector 8"/>
          <p:cNvCxnSpPr/>
          <p:nvPr/>
        </p:nvCxnSpPr>
        <p:spPr>
          <a:xfrm flipH="1" flipV="1">
            <a:off x="5534890" y="3061856"/>
            <a:ext cx="965141" cy="6858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a:stCxn id="7" idx="2"/>
          </p:cNvCxnSpPr>
          <p:nvPr/>
        </p:nvCxnSpPr>
        <p:spPr>
          <a:xfrm flipH="1">
            <a:off x="5534890" y="3839078"/>
            <a:ext cx="981326" cy="77102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useBgFill="1">
        <p:nvSpPr>
          <p:cNvPr id="12" name="Oval 11"/>
          <p:cNvSpPr/>
          <p:nvPr/>
        </p:nvSpPr>
        <p:spPr>
          <a:xfrm>
            <a:off x="4501730" y="2448792"/>
            <a:ext cx="1000990" cy="95596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AE" sz="2400" dirty="0">
                <a:ln>
                  <a:solidFill>
                    <a:schemeClr val="tx1"/>
                  </a:solidFill>
                </a:ln>
                <a:effectLst>
                  <a:outerShdw blurRad="38100" dist="38100" dir="2700000" algn="tl">
                    <a:srgbClr val="000000">
                      <a:alpha val="43137"/>
                    </a:srgbClr>
                  </a:outerShdw>
                </a:effectLst>
              </a:rPr>
              <a:t>3</a:t>
            </a:r>
            <a:endParaRPr lang="en-US" dirty="0">
              <a:ln>
                <a:solidFill>
                  <a:schemeClr val="tx1"/>
                </a:solidFill>
              </a:ln>
              <a:effectLst>
                <a:outerShdw blurRad="38100" dist="38100" dir="2700000" algn="tl">
                  <a:srgbClr val="000000">
                    <a:alpha val="43137"/>
                  </a:srgbClr>
                </a:outerShdw>
              </a:effectLst>
            </a:endParaRPr>
          </a:p>
        </p:txBody>
      </p:sp>
      <p:sp useBgFill="1">
        <p:nvSpPr>
          <p:cNvPr id="13" name="Oval 12"/>
          <p:cNvSpPr/>
          <p:nvPr/>
        </p:nvSpPr>
        <p:spPr>
          <a:xfrm>
            <a:off x="4501730" y="4305302"/>
            <a:ext cx="1033160" cy="94210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AE" sz="2400" dirty="0" smtClean="0">
                <a:ln>
                  <a:solidFill>
                    <a:schemeClr val="tx1"/>
                  </a:solidFill>
                </a:ln>
                <a:effectLst>
                  <a:outerShdw blurRad="38100" dist="38100" dir="2700000" algn="tl">
                    <a:srgbClr val="000000">
                      <a:alpha val="43137"/>
                    </a:srgbClr>
                  </a:outerShdw>
                </a:effectLst>
              </a:rPr>
              <a:t>4</a:t>
            </a:r>
            <a:endParaRPr lang="en-US" dirty="0">
              <a:ln>
                <a:solidFill>
                  <a:schemeClr val="tx1"/>
                </a:solidFill>
              </a:ln>
              <a:effectLst>
                <a:outerShdw blurRad="38100" dist="38100" dir="2700000" algn="tl">
                  <a:srgbClr val="000000">
                    <a:alpha val="43137"/>
                  </a:srgbClr>
                </a:outerShdw>
              </a:effectLst>
            </a:endParaRPr>
          </a:p>
        </p:txBody>
      </p:sp>
      <p:cxnSp>
        <p:nvCxnSpPr>
          <p:cNvPr id="15" name="Straight Arrow Connector 14"/>
          <p:cNvCxnSpPr/>
          <p:nvPr/>
        </p:nvCxnSpPr>
        <p:spPr>
          <a:xfrm flipH="1">
            <a:off x="3775364" y="2881746"/>
            <a:ext cx="692726" cy="39831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flipH="1" flipV="1">
            <a:off x="3995936" y="4088842"/>
            <a:ext cx="531334" cy="34878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useBgFill="1">
        <p:nvSpPr>
          <p:cNvPr id="18" name="Oval 17"/>
          <p:cNvSpPr/>
          <p:nvPr/>
        </p:nvSpPr>
        <p:spPr>
          <a:xfrm>
            <a:off x="3131840" y="3290455"/>
            <a:ext cx="864096" cy="79838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AE" sz="2800" dirty="0">
                <a:ln>
                  <a:solidFill>
                    <a:schemeClr val="tx1"/>
                  </a:solidFill>
                </a:ln>
                <a:effectLst>
                  <a:outerShdw blurRad="38100" dist="38100" dir="2700000" algn="tl">
                    <a:srgbClr val="000000">
                      <a:alpha val="43137"/>
                    </a:srgbClr>
                  </a:outerShdw>
                </a:effectLst>
              </a:rPr>
              <a:t>5</a:t>
            </a:r>
            <a:endParaRPr lang="en-US" dirty="0">
              <a:ln>
                <a:solidFill>
                  <a:schemeClr val="tx1"/>
                </a:solidFill>
              </a:ln>
              <a:effectLst>
                <a:outerShdw blurRad="38100" dist="38100" dir="2700000" algn="tl">
                  <a:srgbClr val="000000">
                    <a:alpha val="43137"/>
                  </a:srgbClr>
                </a:outerShdw>
              </a:effectLst>
            </a:endParaRPr>
          </a:p>
        </p:txBody>
      </p:sp>
      <p:cxnSp>
        <p:nvCxnSpPr>
          <p:cNvPr id="20" name="Straight Arrow Connector 19"/>
          <p:cNvCxnSpPr/>
          <p:nvPr/>
        </p:nvCxnSpPr>
        <p:spPr>
          <a:xfrm flipH="1">
            <a:off x="2559626" y="3775365"/>
            <a:ext cx="572214" cy="2907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useBgFill="1">
        <p:nvSpPr>
          <p:cNvPr id="23" name="Oval 22"/>
          <p:cNvSpPr/>
          <p:nvPr/>
        </p:nvSpPr>
        <p:spPr>
          <a:xfrm>
            <a:off x="1763688" y="3404756"/>
            <a:ext cx="795938" cy="90054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AE" dirty="0" smtClean="0">
                <a:ln>
                  <a:solidFill>
                    <a:schemeClr val="tx1"/>
                  </a:solidFill>
                </a:ln>
              </a:rPr>
              <a:t>6</a:t>
            </a:r>
            <a:endParaRPr lang="en-US" dirty="0">
              <a:ln>
                <a:solidFill>
                  <a:schemeClr val="tx1"/>
                </a:solidFill>
              </a:ln>
            </a:endParaRPr>
          </a:p>
        </p:txBody>
      </p:sp>
      <p:cxnSp>
        <p:nvCxnSpPr>
          <p:cNvPr id="29" name="Straight Arrow Connector 28"/>
          <p:cNvCxnSpPr/>
          <p:nvPr/>
        </p:nvCxnSpPr>
        <p:spPr>
          <a:xfrm flipH="1">
            <a:off x="1195034" y="3868153"/>
            <a:ext cx="568532"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useBgFill="1">
        <p:nvSpPr>
          <p:cNvPr id="30" name="Oval 29"/>
          <p:cNvSpPr/>
          <p:nvPr/>
        </p:nvSpPr>
        <p:spPr>
          <a:xfrm>
            <a:off x="251520" y="3404756"/>
            <a:ext cx="943514" cy="74121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AE" dirty="0" smtClean="0">
                <a:ln>
                  <a:solidFill>
                    <a:schemeClr val="tx1"/>
                  </a:solidFill>
                </a:ln>
              </a:rPr>
              <a:t>7</a:t>
            </a:r>
            <a:endParaRPr lang="en-US" dirty="0">
              <a:ln>
                <a:solidFill>
                  <a:schemeClr val="tx1"/>
                </a:solidFill>
              </a:ln>
            </a:endParaRPr>
          </a:p>
        </p:txBody>
      </p:sp>
      <p:sp>
        <p:nvSpPr>
          <p:cNvPr id="5" name="Date Placeholder 4"/>
          <p:cNvSpPr>
            <a:spLocks noGrp="1"/>
          </p:cNvSpPr>
          <p:nvPr>
            <p:ph type="dt" sz="half" idx="10"/>
          </p:nvPr>
        </p:nvSpPr>
        <p:spPr/>
        <p:txBody>
          <a:bodyPr/>
          <a:lstStyle/>
          <a:p>
            <a:pPr>
              <a:defRPr/>
            </a:pPr>
            <a:fld id="{ACD9C649-92F9-4850-B026-D99D7C3E0D67}" type="datetime2">
              <a:rPr lang="en-US" smtClean="0"/>
              <a:t>Sunday, 14 June, 2020</a:t>
            </a:fld>
            <a:endParaRPr lang="en-US" dirty="0"/>
          </a:p>
        </p:txBody>
      </p:sp>
    </p:spTree>
    <p:extLst>
      <p:ext uri="{BB962C8B-B14F-4D97-AF65-F5344CB8AC3E}">
        <p14:creationId xmlns:p14="http://schemas.microsoft.com/office/powerpoint/2010/main" val="27314388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1000"/>
                                        <p:tgtEl>
                                          <p:spTgt spid="3">
                                            <p:txEl>
                                              <p:pRg st="4" end="4"/>
                                            </p:txEl>
                                          </p:spTgt>
                                        </p:tgtEl>
                                      </p:cBhvr>
                                    </p:animEffect>
                                    <p:anim calcmode="lin" valueType="num">
                                      <p:cBhvr>
                                        <p:cTn id="2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fade">
                                      <p:cBhvr>
                                        <p:cTn id="28" dur="1000"/>
                                        <p:tgtEl>
                                          <p:spTgt spid="3">
                                            <p:txEl>
                                              <p:pRg st="5" end="5"/>
                                            </p:txEl>
                                          </p:spTgt>
                                        </p:tgtEl>
                                      </p:cBhvr>
                                    </p:animEffect>
                                    <p:anim calcmode="lin" valueType="num">
                                      <p:cBhvr>
                                        <p:cTn id="29"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lstStyle/>
          <a:p>
            <a:pPr marL="0" indent="0" algn="r" rtl="1">
              <a:buNone/>
            </a:pPr>
            <a:r>
              <a:rPr lang="ar-AE" dirty="0" smtClean="0"/>
              <a:t>المسار الحرج هو ال</a:t>
            </a:r>
            <a:r>
              <a:rPr lang="ar-SA" dirty="0" smtClean="0"/>
              <a:t>أ</a:t>
            </a:r>
            <a:r>
              <a:rPr lang="ar-AE" dirty="0" smtClean="0"/>
              <a:t>نشط</a:t>
            </a:r>
            <a:r>
              <a:rPr lang="ar-SA" dirty="0" smtClean="0"/>
              <a:t>ة</a:t>
            </a:r>
            <a:r>
              <a:rPr lang="ar-AE" dirty="0" smtClean="0"/>
              <a:t> 1 – 2 – 4 – 5 – 6 – 7 </a:t>
            </a:r>
          </a:p>
          <a:p>
            <a:pPr marL="0" indent="0" algn="r" rtl="1">
              <a:buNone/>
            </a:pPr>
            <a:r>
              <a:rPr lang="ar-AE" dirty="0"/>
              <a:t> </a:t>
            </a:r>
            <a:r>
              <a:rPr lang="ar-AE" dirty="0" smtClean="0"/>
              <a:t>و الذي يستغرق 10 + 6 + 7 + 3 +8 = 34 يوم</a:t>
            </a:r>
            <a:r>
              <a:rPr lang="ar-SA" dirty="0" smtClean="0"/>
              <a:t>ا</a:t>
            </a:r>
            <a:r>
              <a:rPr lang="ar-AE" dirty="0" smtClean="0"/>
              <a:t> </a:t>
            </a:r>
          </a:p>
          <a:p>
            <a:pPr marL="0" indent="0" algn="r" rtl="1">
              <a:buNone/>
            </a:pPr>
            <a:endParaRPr lang="ar-JO" dirty="0" smtClean="0"/>
          </a:p>
          <a:p>
            <a:pPr marL="0" indent="0" algn="r" rtl="1">
              <a:buNone/>
            </a:pPr>
            <a:r>
              <a:rPr lang="ar-AE" dirty="0" smtClean="0"/>
              <a:t>و هذا بسبب </a:t>
            </a:r>
            <a:r>
              <a:rPr lang="ar-SA" dirty="0" smtClean="0"/>
              <a:t>أ</a:t>
            </a:r>
            <a:r>
              <a:rPr lang="ar-AE" dirty="0" smtClean="0"/>
              <a:t>ن تجهيز ال</a:t>
            </a:r>
            <a:r>
              <a:rPr lang="ar-SA" dirty="0" smtClean="0"/>
              <a:t>آ</a:t>
            </a:r>
            <a:r>
              <a:rPr lang="ar-AE" dirty="0" smtClean="0"/>
              <a:t>لات و المواد و ال</a:t>
            </a:r>
            <a:r>
              <a:rPr lang="ar-SA" dirty="0" smtClean="0"/>
              <a:t>إ</a:t>
            </a:r>
            <a:r>
              <a:rPr lang="ar-AE" dirty="0" smtClean="0"/>
              <a:t>نتاج للجزء 2 يستغرق وقت</a:t>
            </a:r>
            <a:r>
              <a:rPr lang="ar-SA" dirty="0" smtClean="0"/>
              <a:t>ا</a:t>
            </a:r>
            <a:r>
              <a:rPr lang="ar-AE" dirty="0" smtClean="0"/>
              <a:t> </a:t>
            </a:r>
            <a:r>
              <a:rPr lang="ar-SA" dirty="0"/>
              <a:t>أ</a:t>
            </a:r>
            <a:r>
              <a:rPr lang="ar-AE" dirty="0" smtClean="0"/>
              <a:t>كبر من الجزء 1. </a:t>
            </a:r>
          </a:p>
          <a:p>
            <a:pPr marL="0" indent="0" algn="r" rtl="1">
              <a:buNone/>
            </a:pPr>
            <a:r>
              <a:rPr lang="ar-AE" dirty="0" smtClean="0"/>
              <a:t>بالتالي </a:t>
            </a:r>
            <a:r>
              <a:rPr lang="ar-SA" dirty="0" smtClean="0"/>
              <a:t>أ</a:t>
            </a:r>
            <a:r>
              <a:rPr lang="ar-AE" dirty="0" smtClean="0"/>
              <a:t>ي تأخير في هذا المسار قد يعيق ال</a:t>
            </a:r>
            <a:r>
              <a:rPr lang="ar-SA" dirty="0"/>
              <a:t>إ</a:t>
            </a:r>
            <a:r>
              <a:rPr lang="ar-AE" dirty="0" smtClean="0"/>
              <a:t>نتاج بشكل عام. </a:t>
            </a:r>
          </a:p>
        </p:txBody>
      </p:sp>
      <p:sp>
        <p:nvSpPr>
          <p:cNvPr id="2" name="Date Placeholder 1"/>
          <p:cNvSpPr>
            <a:spLocks noGrp="1"/>
          </p:cNvSpPr>
          <p:nvPr>
            <p:ph type="dt" sz="half" idx="10"/>
          </p:nvPr>
        </p:nvSpPr>
        <p:spPr/>
        <p:txBody>
          <a:bodyPr/>
          <a:lstStyle/>
          <a:p>
            <a:pPr>
              <a:defRPr/>
            </a:pPr>
            <a:fld id="{86A61386-63B2-4A22-B471-474CEFB944CF}" type="datetime2">
              <a:rPr lang="en-US" smtClean="0"/>
              <a:t>Sunday, 14 June, 2020</a:t>
            </a:fld>
            <a:endParaRPr lang="en-US" dirty="0"/>
          </a:p>
        </p:txBody>
      </p:sp>
    </p:spTree>
    <p:extLst>
      <p:ext uri="{BB962C8B-B14F-4D97-AF65-F5344CB8AC3E}">
        <p14:creationId xmlns:p14="http://schemas.microsoft.com/office/powerpoint/2010/main" val="1668099457"/>
      </p:ext>
    </p:extLst>
  </p:cSld>
  <p:clrMapOvr>
    <a:masterClrMapping/>
  </p:clrMapOvr>
  <p:transition spd="slow">
    <p:randomBar dir="vert"/>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260648"/>
            <a:ext cx="7886700" cy="1226848"/>
          </a:xfrm>
          <a:blipFill>
            <a:blip r:embed="rId2"/>
            <a:tile tx="0" ty="0" sx="100000" sy="100000" flip="none" algn="tl"/>
          </a:blipFill>
        </p:spPr>
        <p:txBody>
          <a:bodyPr>
            <a:normAutofit/>
          </a:bodyPr>
          <a:lstStyle/>
          <a:p>
            <a:pPr algn="ctr"/>
            <a:r>
              <a:rPr lang="ar-AE" sz="6000" b="1" dirty="0">
                <a:solidFill>
                  <a:srgbClr val="C00000"/>
                </a:solidFill>
                <a:effectLst/>
              </a:rPr>
              <a:t>أسئلة للمناقشة</a:t>
            </a:r>
            <a:endParaRPr lang="en-US" sz="6000" b="1" dirty="0">
              <a:solidFill>
                <a:srgbClr val="C00000"/>
              </a:solidFill>
              <a:effectLst/>
            </a:endParaRPr>
          </a:p>
        </p:txBody>
      </p:sp>
      <p:sp>
        <p:nvSpPr>
          <p:cNvPr id="3" name="Content Placeholder 2"/>
          <p:cNvSpPr>
            <a:spLocks noGrp="1"/>
          </p:cNvSpPr>
          <p:nvPr>
            <p:ph idx="1"/>
          </p:nvPr>
        </p:nvSpPr>
        <p:spPr>
          <a:xfrm>
            <a:off x="643234" y="1772816"/>
            <a:ext cx="7886700" cy="4505747"/>
          </a:xfrm>
          <a:blipFill>
            <a:blip r:embed="rId3"/>
            <a:tile tx="0" ty="0" sx="100000" sy="100000" flip="none" algn="tl"/>
          </a:blipFill>
        </p:spPr>
        <p:txBody>
          <a:bodyPr>
            <a:noAutofit/>
          </a:bodyPr>
          <a:lstStyle/>
          <a:p>
            <a:pPr eaLnBrk="1" hangingPunct="1">
              <a:lnSpc>
                <a:spcPct val="150000"/>
              </a:lnSpc>
              <a:spcBef>
                <a:spcPct val="0"/>
              </a:spcBef>
              <a:buClrTx/>
              <a:buSzTx/>
              <a:buFontTx/>
              <a:buNone/>
            </a:pPr>
            <a:r>
              <a:rPr lang="ar-AE" altLang="zh-CN" dirty="0" smtClean="0"/>
              <a:t>	</a:t>
            </a:r>
            <a:r>
              <a:rPr lang="ar-SA" altLang="zh-CN" dirty="0" smtClean="0"/>
              <a:t>تمثل</a:t>
            </a:r>
            <a:r>
              <a:rPr lang="ar-AE" altLang="zh-CN" dirty="0" smtClean="0"/>
              <a:t> </a:t>
            </a:r>
            <a:r>
              <a:rPr lang="ar-AE" altLang="zh-CN" dirty="0"/>
              <a:t>الرقابة</a:t>
            </a:r>
            <a:r>
              <a:rPr lang="ar-SA" altLang="zh-CN" dirty="0"/>
              <a:t> إحدى الوظائف الإدارية وهي عبارة عن عملية تقييم النشاط الإداري الفعلي للتنظيم</a:t>
            </a:r>
            <a:r>
              <a:rPr lang="en-US" altLang="zh-CN" dirty="0"/>
              <a:t> </a:t>
            </a:r>
            <a:r>
              <a:rPr lang="ar-SA" altLang="zh-CN" dirty="0"/>
              <a:t>ومقارنته بالنشاط الإداري المخطط، ومن ثم تحديد الانحرافات بطريقة وصفية أو كمية بغية اتخاذ ما يلزم لمعالجة الانحرافات</a:t>
            </a:r>
            <a:r>
              <a:rPr lang="ar-SA" altLang="zh-CN" dirty="0" smtClean="0"/>
              <a:t>.</a:t>
            </a:r>
            <a:r>
              <a:rPr lang="ar-AE" altLang="zh-CN" dirty="0" smtClean="0"/>
              <a:t> قيّم </a:t>
            </a:r>
            <a:r>
              <a:rPr lang="ar-AE" altLang="zh-CN" dirty="0" smtClean="0">
                <a:solidFill>
                  <a:srgbClr val="FF0000"/>
                </a:solidFill>
              </a:rPr>
              <a:t>أهمية الرقابة </a:t>
            </a:r>
            <a:r>
              <a:rPr lang="ar-AE" altLang="zh-CN" dirty="0" smtClean="0"/>
              <a:t>لمنظمة معاصرة و معززا إجابتك بأمثلة تطبيقية لمؤسسة تعمل في مدينة العين.</a:t>
            </a:r>
            <a:r>
              <a:rPr lang="ar-SA" altLang="zh-CN" dirty="0" smtClean="0"/>
              <a:t> </a:t>
            </a:r>
            <a:endParaRPr lang="ar-SA" altLang="zh-CN" dirty="0"/>
          </a:p>
          <a:p>
            <a:pPr marL="0" indent="0">
              <a:buNone/>
            </a:pPr>
            <a:endParaRPr lang="en-US" sz="3600" dirty="0"/>
          </a:p>
        </p:txBody>
      </p:sp>
      <p:sp>
        <p:nvSpPr>
          <p:cNvPr id="5" name="Date Placeholder 4"/>
          <p:cNvSpPr>
            <a:spLocks noGrp="1"/>
          </p:cNvSpPr>
          <p:nvPr>
            <p:ph type="dt" sz="half" idx="10"/>
          </p:nvPr>
        </p:nvSpPr>
        <p:spPr>
          <a:xfrm>
            <a:off x="457200" y="6278563"/>
            <a:ext cx="2674640" cy="457200"/>
          </a:xfrm>
        </p:spPr>
        <p:txBody>
          <a:bodyPr/>
          <a:lstStyle/>
          <a:p>
            <a:fld id="{59600C33-A46D-4C36-8613-FA03FBB7BD25}" type="datetime2">
              <a:rPr lang="en-US" smtClean="0"/>
              <a:t>Sunday, 14 June, 2020</a:t>
            </a:fld>
            <a:endParaRPr lang="en-US" dirty="0"/>
          </a:p>
        </p:txBody>
      </p:sp>
    </p:spTree>
    <p:extLst>
      <p:ext uri="{BB962C8B-B14F-4D97-AF65-F5344CB8AC3E}">
        <p14:creationId xmlns:p14="http://schemas.microsoft.com/office/powerpoint/2010/main" val="207519448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invX="1"/>
      </p:transition>
    </mc:Choice>
    <mc:Fallback xmlns="">
      <p:transition spd="slow">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altLang="zh-CN" b="1" dirty="0"/>
              <a:t>أهمية الرقابة</a:t>
            </a:r>
            <a:endParaRPr lang="en-US" dirty="0"/>
          </a:p>
        </p:txBody>
      </p:sp>
      <p:sp>
        <p:nvSpPr>
          <p:cNvPr id="3" name="Content Placeholder 2"/>
          <p:cNvSpPr>
            <a:spLocks noGrp="1"/>
          </p:cNvSpPr>
          <p:nvPr>
            <p:ph idx="1"/>
          </p:nvPr>
        </p:nvSpPr>
        <p:spPr>
          <a:xfrm>
            <a:off x="457200" y="1340768"/>
            <a:ext cx="8229600" cy="4790157"/>
          </a:xfrm>
        </p:spPr>
        <p:txBody>
          <a:bodyPr/>
          <a:lstStyle/>
          <a:p>
            <a:pPr marL="0" indent="0">
              <a:buNone/>
            </a:pPr>
            <a:r>
              <a:rPr lang="ar-SA" sz="2000" b="1" dirty="0" smtClean="0"/>
              <a:t>تتمثل أهمية الرقابة في تحقيق ما يلي</a:t>
            </a:r>
            <a:r>
              <a:rPr lang="en-US" sz="2000" b="1" dirty="0" smtClean="0"/>
              <a:t>:</a:t>
            </a:r>
            <a:endParaRPr lang="ar-AE" sz="2000" b="1" dirty="0" smtClean="0"/>
          </a:p>
          <a:p>
            <a:pPr marL="0" indent="0">
              <a:buNone/>
            </a:pPr>
            <a:endParaRPr lang="en-US" sz="2000" b="1" dirty="0" smtClean="0"/>
          </a:p>
          <a:p>
            <a:pPr marL="0" indent="0">
              <a:buNone/>
            </a:pPr>
            <a:r>
              <a:rPr lang="en-US" sz="2000" b="1" dirty="0" smtClean="0"/>
              <a:t>-1  </a:t>
            </a:r>
            <a:r>
              <a:rPr lang="ar-SA" sz="2000" b="1" dirty="0" smtClean="0"/>
              <a:t>التكيف مع التغيرات البيئية حيث يساعد نظام الرقابة المدراء على استباق التغيرات</a:t>
            </a:r>
            <a:r>
              <a:rPr lang="ar-AE" sz="2000" b="1" dirty="0" smtClean="0"/>
              <a:t> </a:t>
            </a:r>
            <a:r>
              <a:rPr lang="ar-SA" sz="2000" b="1" dirty="0" smtClean="0"/>
              <a:t>والتعامل معها والتكيف مع الحالة الجديدة</a:t>
            </a:r>
            <a:r>
              <a:rPr lang="en-US" sz="2000" b="1" dirty="0" smtClean="0"/>
              <a:t>.</a:t>
            </a:r>
          </a:p>
          <a:p>
            <a:pPr marL="0" indent="0">
              <a:buNone/>
            </a:pPr>
            <a:r>
              <a:rPr lang="en-US" sz="2000" b="1" dirty="0" smtClean="0"/>
              <a:t> </a:t>
            </a:r>
          </a:p>
          <a:p>
            <a:pPr marL="0" indent="0">
              <a:buNone/>
            </a:pPr>
            <a:r>
              <a:rPr lang="en-US" sz="2000" b="1" dirty="0" smtClean="0"/>
              <a:t>-2  </a:t>
            </a:r>
            <a:r>
              <a:rPr lang="ar-SA" sz="2000" b="1" dirty="0" smtClean="0"/>
              <a:t>تقوم الرقابة بكشف الأشياء غير المنتظمة أو التي تتصف بالشذوذ والغير مرغوب فيها</a:t>
            </a:r>
            <a:r>
              <a:rPr lang="ar-AE" sz="2000" b="1" dirty="0" smtClean="0"/>
              <a:t> </a:t>
            </a:r>
            <a:r>
              <a:rPr lang="ar-SA" sz="2000" b="1" dirty="0" smtClean="0"/>
              <a:t>في المنشأة مثل عيوب المنتجات، ارتفاع التكاليف، ارتفاع معدل دوران العمل، وبذلك</a:t>
            </a:r>
            <a:r>
              <a:rPr lang="ar-AE" sz="2000" b="1" dirty="0" smtClean="0"/>
              <a:t> </a:t>
            </a:r>
            <a:r>
              <a:rPr lang="ar-SA" sz="2000" b="1" dirty="0" smtClean="0"/>
              <a:t>فإن الكشف المبكر للأشياء الغير عادية في الغالب قد يوفر للمنشأة الوقت والمال</a:t>
            </a:r>
            <a:r>
              <a:rPr lang="ar-AE" sz="2000" b="1" dirty="0" smtClean="0"/>
              <a:t> </a:t>
            </a:r>
            <a:r>
              <a:rPr lang="ar-SA" sz="2000" b="1" dirty="0" smtClean="0"/>
              <a:t>والجهد ويحد من المشكلات أو المصاعب الصغيرة والتي قد تصبح أكثر تعقيدا لاحقا.</a:t>
            </a:r>
            <a:endParaRPr lang="en-US" sz="2000" b="1" dirty="0" smtClean="0"/>
          </a:p>
          <a:p>
            <a:pPr marL="0" indent="0">
              <a:buNone/>
            </a:pPr>
            <a:r>
              <a:rPr lang="ar-SA" sz="2000" b="1" dirty="0" smtClean="0"/>
              <a:t> </a:t>
            </a:r>
            <a:endParaRPr lang="en-US" sz="2000" b="1" dirty="0" smtClean="0"/>
          </a:p>
          <a:p>
            <a:pPr marL="0" indent="0">
              <a:buNone/>
            </a:pPr>
            <a:r>
              <a:rPr lang="ar-SA" sz="2000" b="1" dirty="0" smtClean="0"/>
              <a:t>3.  تحدد الرقابة المواقف أو العمليات التي تؤدى بصورة جيدة وغير متوقعة والتي من</a:t>
            </a:r>
            <a:r>
              <a:rPr lang="ar-AE" sz="2000" b="1" dirty="0" smtClean="0"/>
              <a:t> </a:t>
            </a:r>
            <a:r>
              <a:rPr lang="ar-SA" sz="2000" b="1" dirty="0" smtClean="0"/>
              <a:t>شأنها أن تنبه وتوجه الإدارة إلى فرص مستقبلية محتملة</a:t>
            </a:r>
            <a:r>
              <a:rPr lang="en-US" sz="2000" b="1" dirty="0" smtClean="0"/>
              <a:t>.</a:t>
            </a:r>
            <a:endParaRPr lang="en-US" sz="2000" b="1" dirty="0"/>
          </a:p>
        </p:txBody>
      </p:sp>
      <p:sp>
        <p:nvSpPr>
          <p:cNvPr id="4" name="Date Placeholder 3"/>
          <p:cNvSpPr>
            <a:spLocks noGrp="1"/>
          </p:cNvSpPr>
          <p:nvPr>
            <p:ph type="dt" sz="half" idx="10"/>
          </p:nvPr>
        </p:nvSpPr>
        <p:spPr/>
        <p:txBody>
          <a:bodyPr/>
          <a:lstStyle/>
          <a:p>
            <a:pPr>
              <a:defRPr/>
            </a:pPr>
            <a:fld id="{0CA0D6C3-8926-40D3-8E5F-7929BEA0546A}" type="datetime2">
              <a:rPr lang="en-US" smtClean="0"/>
              <a:t>Sunday, 14 June, 2020</a:t>
            </a:fld>
            <a:endParaRPr lang="en-US" dirty="0"/>
          </a:p>
        </p:txBody>
      </p:sp>
    </p:spTree>
    <p:extLst>
      <p:ext uri="{BB962C8B-B14F-4D97-AF65-F5344CB8AC3E}">
        <p14:creationId xmlns:p14="http://schemas.microsoft.com/office/powerpoint/2010/main" val="422816197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altLang="zh-CN" b="1" dirty="0"/>
              <a:t>أهمية الرقابة</a:t>
            </a:r>
            <a:endParaRPr lang="en-US" dirty="0"/>
          </a:p>
        </p:txBody>
      </p:sp>
      <p:sp>
        <p:nvSpPr>
          <p:cNvPr id="3" name="Content Placeholder 2"/>
          <p:cNvSpPr>
            <a:spLocks noGrp="1"/>
          </p:cNvSpPr>
          <p:nvPr>
            <p:ph idx="1"/>
          </p:nvPr>
        </p:nvSpPr>
        <p:spPr/>
        <p:txBody>
          <a:bodyPr/>
          <a:lstStyle/>
          <a:p>
            <a:pPr marL="0" indent="0">
              <a:buNone/>
            </a:pPr>
            <a:r>
              <a:rPr lang="ar-AE" dirty="0" smtClean="0"/>
              <a:t>4. </a:t>
            </a:r>
            <a:r>
              <a:rPr lang="en-US" dirty="0" smtClean="0"/>
              <a:t> </a:t>
            </a:r>
            <a:r>
              <a:rPr lang="ar-SA" dirty="0"/>
              <a:t>تقلل الرقابة تراكم الأخطاء وتساعد في التغلب عليها فورا ومن غير إعطاء </a:t>
            </a:r>
            <a:r>
              <a:rPr lang="ar-SA" dirty="0" smtClean="0"/>
              <a:t>الفرصة</a:t>
            </a:r>
            <a:r>
              <a:rPr lang="ar-AE" dirty="0"/>
              <a:t> </a:t>
            </a:r>
            <a:r>
              <a:rPr lang="ar-SA" dirty="0" smtClean="0"/>
              <a:t>لتراكمها </a:t>
            </a:r>
            <a:r>
              <a:rPr lang="ar-SA" dirty="0"/>
              <a:t>أو خروجها عن السيطرة</a:t>
            </a:r>
            <a:r>
              <a:rPr lang="en-US" dirty="0"/>
              <a:t>.</a:t>
            </a:r>
          </a:p>
          <a:p>
            <a:pPr marL="0" indent="0">
              <a:buNone/>
            </a:pPr>
            <a:r>
              <a:rPr lang="en-US" dirty="0"/>
              <a:t> </a:t>
            </a:r>
          </a:p>
          <a:p>
            <a:pPr marL="0" indent="0">
              <a:buNone/>
            </a:pPr>
            <a:r>
              <a:rPr lang="ar-AE" dirty="0" smtClean="0"/>
              <a:t> 5.</a:t>
            </a:r>
            <a:r>
              <a:rPr lang="en-US" dirty="0" smtClean="0"/>
              <a:t> </a:t>
            </a:r>
            <a:r>
              <a:rPr lang="ar-SA" dirty="0"/>
              <a:t>تواكب وتنسجم الرقابة مع التعقيد والتوسع التنظيمي الذي تشهده كثير من المنظمات</a:t>
            </a:r>
            <a:r>
              <a:rPr lang="en-US" dirty="0"/>
              <a:t>.</a:t>
            </a:r>
          </a:p>
          <a:p>
            <a:pPr marL="0" indent="0">
              <a:buNone/>
            </a:pPr>
            <a:r>
              <a:rPr lang="en-US" dirty="0"/>
              <a:t> </a:t>
            </a:r>
          </a:p>
          <a:p>
            <a:pPr marL="0" indent="0">
              <a:buNone/>
            </a:pPr>
            <a:r>
              <a:rPr lang="en-US" dirty="0"/>
              <a:t> </a:t>
            </a:r>
            <a:r>
              <a:rPr lang="ar-SA" dirty="0"/>
              <a:t>6.  تخفف الرقابة التكاليف والتي قد تتكبدها المنظمة نتيجة لتراكم الأخطاء أو </a:t>
            </a:r>
            <a:r>
              <a:rPr lang="ar-SA" dirty="0" smtClean="0"/>
              <a:t>تعقد</a:t>
            </a:r>
            <a:r>
              <a:rPr lang="ar-AE" dirty="0"/>
              <a:t> </a:t>
            </a:r>
            <a:r>
              <a:rPr lang="ar-SA" dirty="0" smtClean="0"/>
              <a:t>المشاكل </a:t>
            </a:r>
            <a:r>
              <a:rPr lang="ar-SA" dirty="0"/>
              <a:t>الإدارية والإنتاجية المختلفة</a:t>
            </a:r>
            <a:r>
              <a:rPr lang="en-US" dirty="0" smtClean="0"/>
              <a:t>.</a:t>
            </a:r>
            <a:endParaRPr lang="en-US" dirty="0"/>
          </a:p>
        </p:txBody>
      </p:sp>
      <p:sp>
        <p:nvSpPr>
          <p:cNvPr id="4" name="Date Placeholder 3"/>
          <p:cNvSpPr>
            <a:spLocks noGrp="1"/>
          </p:cNvSpPr>
          <p:nvPr>
            <p:ph type="dt" sz="half" idx="10"/>
          </p:nvPr>
        </p:nvSpPr>
        <p:spPr/>
        <p:txBody>
          <a:bodyPr/>
          <a:lstStyle/>
          <a:p>
            <a:pPr>
              <a:defRPr/>
            </a:pPr>
            <a:fld id="{AF06B266-8FA2-418B-A434-17CC2A022A08}" type="datetime2">
              <a:rPr lang="en-US" smtClean="0"/>
              <a:t>Sunday, 14 June, 2020</a:t>
            </a:fld>
            <a:endParaRPr lang="en-US" dirty="0"/>
          </a:p>
        </p:txBody>
      </p:sp>
    </p:spTree>
    <p:extLst>
      <p:ext uri="{BB962C8B-B14F-4D97-AF65-F5344CB8AC3E}">
        <p14:creationId xmlns:p14="http://schemas.microsoft.com/office/powerpoint/2010/main" val="303200129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AE" sz="6600" dirty="0"/>
              <a:t>مشكلات إدارية معاصرة</a:t>
            </a:r>
            <a:endParaRPr lang="en-US" sz="6600" dirty="0"/>
          </a:p>
        </p:txBody>
      </p:sp>
      <p:sp>
        <p:nvSpPr>
          <p:cNvPr id="3" name="Content Placeholder 2"/>
          <p:cNvSpPr>
            <a:spLocks noGrp="1"/>
          </p:cNvSpPr>
          <p:nvPr>
            <p:ph idx="1"/>
          </p:nvPr>
        </p:nvSpPr>
        <p:spPr>
          <a:xfrm>
            <a:off x="323528" y="1600200"/>
            <a:ext cx="8363272" cy="4530725"/>
          </a:xfrm>
        </p:spPr>
        <p:txBody>
          <a:bodyPr/>
          <a:lstStyle/>
          <a:p>
            <a:pPr marL="0" indent="0">
              <a:buNone/>
            </a:pPr>
            <a:r>
              <a:rPr lang="ar-SA" altLang="zh-CN" sz="4000" dirty="0"/>
              <a:t>تمثل</a:t>
            </a:r>
            <a:r>
              <a:rPr lang="ar-AE" altLang="zh-CN" sz="4000" dirty="0"/>
              <a:t> الرقابة</a:t>
            </a:r>
            <a:r>
              <a:rPr lang="ar-SA" altLang="zh-CN" sz="4000" dirty="0"/>
              <a:t> إحدى الوظائف الإدارية وهي عبارة عن عملية تقييم النشاط الإداري الفعلي للتنظيم</a:t>
            </a:r>
            <a:r>
              <a:rPr lang="en-US" altLang="zh-CN" sz="4000" dirty="0"/>
              <a:t> </a:t>
            </a:r>
            <a:r>
              <a:rPr lang="ar-SA" altLang="zh-CN" sz="4000" dirty="0"/>
              <a:t>ومقارنته بالنشاط الإداري المخطط، ومن ثم تحديد الانحرافات بطريقة وصفية أو كمية بغية اتخاذ ما يلزم لمعالجة الانحرافات.</a:t>
            </a:r>
            <a:r>
              <a:rPr lang="ar-AE" altLang="zh-CN" sz="4000" dirty="0"/>
              <a:t> </a:t>
            </a:r>
            <a:r>
              <a:rPr lang="ar-AE" altLang="zh-CN" sz="4000" dirty="0" smtClean="0"/>
              <a:t>حلّل</a:t>
            </a:r>
            <a:r>
              <a:rPr lang="ar-AE" altLang="zh-CN" sz="4000" dirty="0"/>
              <a:t> مراحل الرقابة الادارية</a:t>
            </a:r>
            <a:r>
              <a:rPr lang="ar-AE" altLang="zh-CN" sz="4000" dirty="0" smtClean="0"/>
              <a:t> لتقييم برنامج بكالوريوس الإتصال و الإعلام/تخصص العلاقات العامة في جامعة العين.</a:t>
            </a:r>
            <a:endParaRPr lang="ar-SA" altLang="zh-CN" sz="4000" dirty="0"/>
          </a:p>
        </p:txBody>
      </p:sp>
      <p:sp>
        <p:nvSpPr>
          <p:cNvPr id="4" name="Date Placeholder 3"/>
          <p:cNvSpPr>
            <a:spLocks noGrp="1"/>
          </p:cNvSpPr>
          <p:nvPr>
            <p:ph type="dt" sz="half" idx="10"/>
          </p:nvPr>
        </p:nvSpPr>
        <p:spPr/>
        <p:txBody>
          <a:bodyPr/>
          <a:lstStyle/>
          <a:p>
            <a:pPr>
              <a:defRPr/>
            </a:pPr>
            <a:fld id="{2B44C120-46A5-42F3-B60A-BB8BF0261C5E}" type="datetime2">
              <a:rPr lang="en-US" smtClean="0"/>
              <a:t>Sunday, 14 June, 2020</a:t>
            </a:fld>
            <a:endParaRPr lang="en-US" dirty="0"/>
          </a:p>
        </p:txBody>
      </p:sp>
    </p:spTree>
    <p:extLst>
      <p:ext uri="{BB962C8B-B14F-4D97-AF65-F5344CB8AC3E}">
        <p14:creationId xmlns:p14="http://schemas.microsoft.com/office/powerpoint/2010/main" val="34495907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AE" sz="9600" dirty="0"/>
              <a:t>الرقابة</a:t>
            </a:r>
            <a:endParaRPr lang="en-US" dirty="0"/>
          </a:p>
        </p:txBody>
      </p:sp>
      <p:sp>
        <p:nvSpPr>
          <p:cNvPr id="3" name="Content Placeholder 2"/>
          <p:cNvSpPr>
            <a:spLocks noGrp="1"/>
          </p:cNvSpPr>
          <p:nvPr>
            <p:ph idx="1"/>
          </p:nvPr>
        </p:nvSpPr>
        <p:spPr/>
        <p:txBody>
          <a:bodyPr/>
          <a:lstStyle/>
          <a:p>
            <a:r>
              <a:rPr lang="ar-SA" altLang="zh-CN" sz="4800" b="1" dirty="0"/>
              <a:t>مفهوم </a:t>
            </a:r>
            <a:r>
              <a:rPr lang="ar-SA" altLang="zh-CN" sz="4800" b="1" dirty="0" smtClean="0"/>
              <a:t>الرقابة</a:t>
            </a:r>
            <a:endParaRPr lang="ar-AE" altLang="zh-CN" sz="4800" b="1" dirty="0" smtClean="0"/>
          </a:p>
          <a:p>
            <a:r>
              <a:rPr lang="ar-SA" altLang="zh-CN" sz="4800" b="1" dirty="0"/>
              <a:t>مراحل الرقابة </a:t>
            </a:r>
            <a:r>
              <a:rPr lang="ar-SA" altLang="zh-CN" sz="4800" b="1" dirty="0" smtClean="0"/>
              <a:t>الإدارية</a:t>
            </a:r>
            <a:endParaRPr lang="ar-AE" altLang="zh-CN" sz="4800" b="1" dirty="0" smtClean="0"/>
          </a:p>
          <a:p>
            <a:r>
              <a:rPr lang="ar-SA" altLang="zh-CN" sz="4800" b="1" dirty="0"/>
              <a:t>تصنيف ( أنواع ) </a:t>
            </a:r>
            <a:r>
              <a:rPr lang="ar-SA" altLang="zh-CN" sz="4800" b="1" dirty="0" smtClean="0"/>
              <a:t>الرقابة</a:t>
            </a:r>
            <a:endParaRPr lang="ar-AE" altLang="zh-CN" sz="4800" b="1" dirty="0" smtClean="0"/>
          </a:p>
          <a:p>
            <a:r>
              <a:rPr lang="ar-SA" altLang="zh-CN" sz="4800" b="1" dirty="0"/>
              <a:t>أساليب </a:t>
            </a:r>
            <a:r>
              <a:rPr lang="ar-SA" altLang="zh-CN" sz="4800" b="1" dirty="0" smtClean="0"/>
              <a:t>الرقابة</a:t>
            </a:r>
            <a:endParaRPr lang="ar-AE" altLang="zh-CN" sz="4800" b="1" dirty="0" smtClean="0"/>
          </a:p>
          <a:p>
            <a:r>
              <a:rPr lang="ar-SA" altLang="zh-CN" sz="4800" b="1" dirty="0"/>
              <a:t>أهمية </a:t>
            </a:r>
            <a:r>
              <a:rPr lang="ar-SA" altLang="zh-CN" sz="4800" b="1" dirty="0" smtClean="0"/>
              <a:t>الرقابة</a:t>
            </a:r>
            <a:endParaRPr lang="ar-AE" altLang="zh-CN" sz="4800" b="1" dirty="0" smtClean="0"/>
          </a:p>
        </p:txBody>
      </p:sp>
      <p:sp>
        <p:nvSpPr>
          <p:cNvPr id="4" name="Date Placeholder 3"/>
          <p:cNvSpPr>
            <a:spLocks noGrp="1"/>
          </p:cNvSpPr>
          <p:nvPr>
            <p:ph type="dt" sz="half" idx="10"/>
          </p:nvPr>
        </p:nvSpPr>
        <p:spPr/>
        <p:txBody>
          <a:bodyPr/>
          <a:lstStyle/>
          <a:p>
            <a:pPr>
              <a:defRPr/>
            </a:pPr>
            <a:fld id="{95E1AB65-4BE0-43BF-B1E3-97966134B8C1}" type="datetime2">
              <a:rPr lang="en-US" smtClean="0"/>
              <a:t>Sunday, 14 June, 2020</a:t>
            </a:fld>
            <a:endParaRPr lang="en-US" dirty="0"/>
          </a:p>
        </p:txBody>
      </p:sp>
    </p:spTree>
    <p:extLst>
      <p:ext uri="{BB962C8B-B14F-4D97-AF65-F5344CB8AC3E}">
        <p14:creationId xmlns:p14="http://schemas.microsoft.com/office/powerpoint/2010/main" val="33818809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altLang="zh-CN" sz="3600" b="1" dirty="0"/>
              <a:t>مفهوم الرقابة</a:t>
            </a:r>
            <a:r>
              <a:rPr lang="en-US" altLang="zh-CN" sz="3600" b="1" dirty="0">
                <a:ea typeface="SimSun" panose="02010600030101010101" pitchFamily="2" charset="-122"/>
              </a:rPr>
              <a:t> </a:t>
            </a:r>
            <a:r>
              <a:rPr lang="ar-SA" altLang="zh-CN" sz="3600" b="1" dirty="0"/>
              <a:t>: </a:t>
            </a:r>
            <a:r>
              <a:rPr lang="en-US" altLang="zh-CN" sz="3600" b="1" dirty="0">
                <a:ea typeface="SimSun" panose="02010600030101010101" pitchFamily="2" charset="-122"/>
              </a:rPr>
              <a:t>Concept of Controlling</a:t>
            </a:r>
            <a:r>
              <a:rPr lang="ar-SA" altLang="zh-CN" sz="3600" dirty="0"/>
              <a:t> </a:t>
            </a:r>
            <a:r>
              <a:rPr lang="en-US" altLang="zh-CN" sz="3600" dirty="0">
                <a:ea typeface="SimSun" panose="02010600030101010101" pitchFamily="2" charset="-122"/>
              </a:rPr>
              <a:t> </a:t>
            </a:r>
            <a:endParaRPr lang="en-US" dirty="0"/>
          </a:p>
        </p:txBody>
      </p:sp>
      <p:sp>
        <p:nvSpPr>
          <p:cNvPr id="3" name="Content Placeholder 2"/>
          <p:cNvSpPr>
            <a:spLocks noGrp="1"/>
          </p:cNvSpPr>
          <p:nvPr>
            <p:ph idx="1"/>
          </p:nvPr>
        </p:nvSpPr>
        <p:spPr/>
        <p:txBody>
          <a:bodyPr/>
          <a:lstStyle/>
          <a:p>
            <a:pPr eaLnBrk="1" hangingPunct="1">
              <a:lnSpc>
                <a:spcPct val="150000"/>
              </a:lnSpc>
              <a:spcBef>
                <a:spcPct val="0"/>
              </a:spcBef>
              <a:buClrTx/>
              <a:buSzTx/>
              <a:buFontTx/>
              <a:buNone/>
            </a:pPr>
            <a:r>
              <a:rPr lang="ar-SA" altLang="zh-CN" sz="3600" dirty="0" smtClean="0"/>
              <a:t>تمثل</a:t>
            </a:r>
            <a:r>
              <a:rPr lang="ar-AE" altLang="zh-CN" sz="3600" dirty="0" smtClean="0"/>
              <a:t> الرقابة</a:t>
            </a:r>
            <a:r>
              <a:rPr lang="ar-SA" altLang="zh-CN" sz="3600" dirty="0" smtClean="0"/>
              <a:t> </a:t>
            </a:r>
            <a:r>
              <a:rPr lang="ar-SA" altLang="zh-CN" sz="3600" dirty="0"/>
              <a:t>إحدى الوظائف الإدارية وهي عبارة عن عملية تقييم النشاط الإداري الفعلي </a:t>
            </a:r>
            <a:r>
              <a:rPr lang="ar-SA" altLang="zh-CN" sz="3600" dirty="0" smtClean="0"/>
              <a:t>للتنظيم</a:t>
            </a:r>
            <a:r>
              <a:rPr lang="en-US" altLang="zh-CN" sz="3600" dirty="0" smtClean="0">
                <a:ea typeface="SimSun" panose="02010600030101010101" pitchFamily="2" charset="-122"/>
              </a:rPr>
              <a:t> </a:t>
            </a:r>
            <a:r>
              <a:rPr lang="ar-SA" altLang="zh-CN" sz="3600" dirty="0" smtClean="0"/>
              <a:t>ومقارنته </a:t>
            </a:r>
            <a:r>
              <a:rPr lang="ar-SA" altLang="zh-CN" sz="3600" dirty="0"/>
              <a:t>بالنشاط الإداري المخطط، ومن ثم تحديد الانحرافات بطريقة وصفية أو كمية بغية </a:t>
            </a:r>
            <a:r>
              <a:rPr lang="ar-SA" altLang="zh-CN" sz="3600" dirty="0" smtClean="0"/>
              <a:t>اتخاذ </a:t>
            </a:r>
            <a:r>
              <a:rPr lang="ar-SA" altLang="zh-CN" sz="3600" dirty="0"/>
              <a:t>ما يلزم لمعالجة </a:t>
            </a:r>
            <a:r>
              <a:rPr lang="ar-SA" altLang="zh-CN" sz="3600" dirty="0" smtClean="0"/>
              <a:t>الانحرافات. </a:t>
            </a:r>
            <a:endParaRPr lang="ar-SA" altLang="zh-CN" sz="3600" dirty="0"/>
          </a:p>
          <a:p>
            <a:endParaRPr lang="en-US" dirty="0"/>
          </a:p>
        </p:txBody>
      </p:sp>
      <p:sp>
        <p:nvSpPr>
          <p:cNvPr id="4" name="Date Placeholder 3"/>
          <p:cNvSpPr>
            <a:spLocks noGrp="1"/>
          </p:cNvSpPr>
          <p:nvPr>
            <p:ph type="dt" sz="half" idx="10"/>
          </p:nvPr>
        </p:nvSpPr>
        <p:spPr/>
        <p:txBody>
          <a:bodyPr/>
          <a:lstStyle/>
          <a:p>
            <a:pPr>
              <a:defRPr/>
            </a:pPr>
            <a:fld id="{3CA16B7B-60C5-459A-BE95-09F557361551}" type="datetime2">
              <a:rPr lang="en-US" smtClean="0"/>
              <a:t>Sunday, 14 June, 2020</a:t>
            </a:fld>
            <a:endParaRPr lang="en-US" dirty="0"/>
          </a:p>
        </p:txBody>
      </p:sp>
    </p:spTree>
    <p:extLst>
      <p:ext uri="{BB962C8B-B14F-4D97-AF65-F5344CB8AC3E}">
        <p14:creationId xmlns:p14="http://schemas.microsoft.com/office/powerpoint/2010/main" val="10431228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altLang="zh-CN" b="1" dirty="0"/>
              <a:t>مفهوم الرقابة</a:t>
            </a:r>
            <a:endParaRPr lang="en-US" dirty="0"/>
          </a:p>
        </p:txBody>
      </p:sp>
      <p:sp>
        <p:nvSpPr>
          <p:cNvPr id="3" name="Content Placeholder 2"/>
          <p:cNvSpPr>
            <a:spLocks noGrp="1"/>
          </p:cNvSpPr>
          <p:nvPr>
            <p:ph idx="1"/>
          </p:nvPr>
        </p:nvSpPr>
        <p:spPr/>
        <p:txBody>
          <a:bodyPr/>
          <a:lstStyle/>
          <a:p>
            <a:pPr marL="0" indent="0">
              <a:buNone/>
            </a:pPr>
            <a:r>
              <a:rPr lang="ar-AE" sz="2800" dirty="0"/>
              <a:t>الرقابة وظيفة من وظائف الإدارة تعنى بقياس وتصحيح أداء المرؤوسين لغرض </a:t>
            </a:r>
            <a:r>
              <a:rPr lang="ar-AE" sz="2800" dirty="0" smtClean="0"/>
              <a:t>التأكد من </a:t>
            </a:r>
            <a:r>
              <a:rPr lang="ar-AE" sz="2800" dirty="0"/>
              <a:t>أن الأهداف والخطط الموضوعة قد تم </a:t>
            </a:r>
            <a:r>
              <a:rPr lang="ar-AE" sz="2800" dirty="0" smtClean="0"/>
              <a:t>تحقيقها</a:t>
            </a:r>
            <a:r>
              <a:rPr lang="ar-AE" sz="2800" dirty="0"/>
              <a:t>،</a:t>
            </a:r>
            <a:r>
              <a:rPr lang="ar-AE" sz="2800" dirty="0" smtClean="0"/>
              <a:t> </a:t>
            </a:r>
            <a:r>
              <a:rPr lang="ar-AE" sz="2800" dirty="0"/>
              <a:t>فهي وظيفة تمكن القائد من التأكد </a:t>
            </a:r>
            <a:r>
              <a:rPr lang="ar-AE" sz="2800" dirty="0" smtClean="0"/>
              <a:t>من أن </a:t>
            </a:r>
            <a:r>
              <a:rPr lang="ar-AE" sz="2800" dirty="0"/>
              <a:t>ما تم مطابق لما خطط له. يعرف هنري فايول الرقابة على أنها أداة تحقق وكشف إذا </a:t>
            </a:r>
            <a:r>
              <a:rPr lang="ar-AE" sz="2800" dirty="0" smtClean="0"/>
              <a:t>كان كل </a:t>
            </a:r>
            <a:r>
              <a:rPr lang="ar-AE" sz="2800" dirty="0"/>
              <a:t>شيء يحدث طبقا للخطة الموضوعة والتعليمات الصادرة وأن غرضها هو الإشارة </a:t>
            </a:r>
            <a:r>
              <a:rPr lang="ar-AE" sz="2800" dirty="0" smtClean="0"/>
              <a:t>إلى نقاط </a:t>
            </a:r>
            <a:r>
              <a:rPr lang="ar-AE" sz="2800" dirty="0"/>
              <a:t>الضعف والأخطاء بقصد معالجتها ومنع تكرار حدوثها وهي تنطبق على كل </a:t>
            </a:r>
            <a:r>
              <a:rPr lang="ar-AE" sz="2800" dirty="0" smtClean="0"/>
              <a:t>شيء معدات </a:t>
            </a:r>
            <a:r>
              <a:rPr lang="ar-AE" sz="2800" dirty="0"/>
              <a:t>وأفراد وأفعال. ويعرفها سعيد عبد الفتاح بالوظيفة التي تحقق توازن العمليات </a:t>
            </a:r>
            <a:r>
              <a:rPr lang="ar-AE" sz="2800" dirty="0" smtClean="0"/>
              <a:t>مع المستويات </a:t>
            </a:r>
            <a:r>
              <a:rPr lang="ar-AE" sz="2800" dirty="0"/>
              <a:t>والخطط المحددة سلفا وأساس الرقابة هي المعلومات المتوفرة بين أيدي المدراء.</a:t>
            </a:r>
            <a:endParaRPr lang="en-US" sz="2800" dirty="0"/>
          </a:p>
        </p:txBody>
      </p:sp>
      <p:sp>
        <p:nvSpPr>
          <p:cNvPr id="4" name="Date Placeholder 3"/>
          <p:cNvSpPr>
            <a:spLocks noGrp="1"/>
          </p:cNvSpPr>
          <p:nvPr>
            <p:ph type="dt" sz="half" idx="10"/>
          </p:nvPr>
        </p:nvSpPr>
        <p:spPr/>
        <p:txBody>
          <a:bodyPr/>
          <a:lstStyle/>
          <a:p>
            <a:pPr>
              <a:defRPr/>
            </a:pPr>
            <a:fld id="{B11C7063-4CB3-42A4-9190-93F6E4AB8BF9}" type="datetime2">
              <a:rPr lang="en-US" smtClean="0"/>
              <a:t>Sunday, 14 June, 2020</a:t>
            </a:fld>
            <a:endParaRPr lang="en-US" dirty="0"/>
          </a:p>
        </p:txBody>
      </p:sp>
    </p:spTree>
    <p:extLst>
      <p:ext uri="{BB962C8B-B14F-4D97-AF65-F5344CB8AC3E}">
        <p14:creationId xmlns:p14="http://schemas.microsoft.com/office/powerpoint/2010/main" val="7010159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28549AA2-ADFB-4D30-A984-6174EDB50A7E}" type="datetime2">
              <a:rPr lang="en-US" smtClean="0"/>
              <a:t>Sunday, 14 June, 2020</a:t>
            </a:fld>
            <a:endParaRPr lang="en-US"/>
          </a:p>
        </p:txBody>
      </p:sp>
      <p:pic>
        <p:nvPicPr>
          <p:cNvPr id="4"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251715"/>
            <a:ext cx="8229600" cy="60268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353710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32"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ox(out)">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260648"/>
            <a:ext cx="7886700" cy="1226848"/>
          </a:xfrm>
          <a:blipFill>
            <a:blip r:embed="rId2"/>
            <a:tile tx="0" ty="0" sx="100000" sy="100000" flip="none" algn="tl"/>
          </a:blipFill>
        </p:spPr>
        <p:txBody>
          <a:bodyPr>
            <a:normAutofit/>
          </a:bodyPr>
          <a:lstStyle/>
          <a:p>
            <a:pPr algn="ctr"/>
            <a:r>
              <a:rPr lang="ar-AE" sz="6000" b="1" dirty="0">
                <a:solidFill>
                  <a:srgbClr val="C00000"/>
                </a:solidFill>
                <a:effectLst/>
              </a:rPr>
              <a:t>أسئلة للمناقشة</a:t>
            </a:r>
            <a:endParaRPr lang="en-US" sz="6000" b="1" dirty="0">
              <a:solidFill>
                <a:srgbClr val="C00000"/>
              </a:solidFill>
              <a:effectLst/>
            </a:endParaRPr>
          </a:p>
        </p:txBody>
      </p:sp>
      <p:sp>
        <p:nvSpPr>
          <p:cNvPr id="3" name="Content Placeholder 2"/>
          <p:cNvSpPr>
            <a:spLocks noGrp="1"/>
          </p:cNvSpPr>
          <p:nvPr>
            <p:ph idx="1"/>
          </p:nvPr>
        </p:nvSpPr>
        <p:spPr>
          <a:xfrm>
            <a:off x="643234" y="1772816"/>
            <a:ext cx="7886700" cy="4505747"/>
          </a:xfrm>
          <a:blipFill>
            <a:blip r:embed="rId3"/>
            <a:tile tx="0" ty="0" sx="100000" sy="100000" flip="none" algn="tl"/>
          </a:blipFill>
        </p:spPr>
        <p:txBody>
          <a:bodyPr>
            <a:noAutofit/>
          </a:bodyPr>
          <a:lstStyle/>
          <a:p>
            <a:pPr eaLnBrk="1" hangingPunct="1">
              <a:lnSpc>
                <a:spcPct val="150000"/>
              </a:lnSpc>
              <a:spcBef>
                <a:spcPct val="0"/>
              </a:spcBef>
              <a:buClrTx/>
              <a:buSzTx/>
              <a:buFontTx/>
              <a:buNone/>
            </a:pPr>
            <a:r>
              <a:rPr lang="ar-AE" altLang="zh-CN" dirty="0" smtClean="0"/>
              <a:t>	</a:t>
            </a:r>
            <a:r>
              <a:rPr lang="ar-SA" altLang="zh-CN" dirty="0" smtClean="0"/>
              <a:t>تمثل</a:t>
            </a:r>
            <a:r>
              <a:rPr lang="ar-AE" altLang="zh-CN" dirty="0" smtClean="0"/>
              <a:t> </a:t>
            </a:r>
            <a:r>
              <a:rPr lang="ar-AE" altLang="zh-CN" dirty="0"/>
              <a:t>الرقابة</a:t>
            </a:r>
            <a:r>
              <a:rPr lang="ar-SA" altLang="zh-CN" dirty="0"/>
              <a:t> إحدى الوظائف الإدارية وهي عبارة عن عملية تقييم النشاط الإداري الفعلي للتنظيم</a:t>
            </a:r>
            <a:r>
              <a:rPr lang="en-US" altLang="zh-CN" dirty="0"/>
              <a:t> </a:t>
            </a:r>
            <a:r>
              <a:rPr lang="ar-SA" altLang="zh-CN" dirty="0"/>
              <a:t>ومقارنته بالنشاط الإداري المخطط، ومن ثم تحديد الانحرافات بطريقة وصفية أو كمية بغية اتخاذ ما يلزم لمعالجة الانحرافات</a:t>
            </a:r>
            <a:r>
              <a:rPr lang="ar-SA" altLang="zh-CN" dirty="0" smtClean="0"/>
              <a:t>.</a:t>
            </a:r>
            <a:r>
              <a:rPr lang="ar-AE" altLang="zh-CN" dirty="0" smtClean="0"/>
              <a:t> حلّل </a:t>
            </a:r>
            <a:r>
              <a:rPr lang="ar-AE" altLang="zh-CN" dirty="0" smtClean="0">
                <a:solidFill>
                  <a:srgbClr val="FF0000"/>
                </a:solidFill>
              </a:rPr>
              <a:t>مراحل الرقابة الادارية </a:t>
            </a:r>
            <a:r>
              <a:rPr lang="ar-AE" altLang="zh-CN" dirty="0" smtClean="0"/>
              <a:t>لمنظمة معاصرة و معززا إجابتك بأمثلة تطبيقية لمؤسسة تعمل في مدينة العين.</a:t>
            </a:r>
            <a:r>
              <a:rPr lang="ar-SA" altLang="zh-CN" dirty="0" smtClean="0"/>
              <a:t> </a:t>
            </a:r>
            <a:endParaRPr lang="ar-SA" altLang="zh-CN" dirty="0"/>
          </a:p>
          <a:p>
            <a:pPr marL="0" indent="0">
              <a:buNone/>
            </a:pPr>
            <a:endParaRPr lang="en-US" sz="3600" dirty="0"/>
          </a:p>
        </p:txBody>
      </p:sp>
      <p:sp>
        <p:nvSpPr>
          <p:cNvPr id="5" name="Date Placeholder 4"/>
          <p:cNvSpPr>
            <a:spLocks noGrp="1"/>
          </p:cNvSpPr>
          <p:nvPr>
            <p:ph type="dt" sz="half" idx="10"/>
          </p:nvPr>
        </p:nvSpPr>
        <p:spPr>
          <a:xfrm>
            <a:off x="457200" y="6278563"/>
            <a:ext cx="2674640" cy="457200"/>
          </a:xfrm>
        </p:spPr>
        <p:txBody>
          <a:bodyPr/>
          <a:lstStyle/>
          <a:p>
            <a:fld id="{2094BB32-78D6-4687-8AE3-CF5077569778}" type="datetime2">
              <a:rPr lang="en-US" smtClean="0"/>
              <a:t>Sunday, 14 June, 2020</a:t>
            </a:fld>
            <a:endParaRPr lang="en-US" dirty="0"/>
          </a:p>
        </p:txBody>
      </p:sp>
    </p:spTree>
    <p:extLst>
      <p:ext uri="{BB962C8B-B14F-4D97-AF65-F5344CB8AC3E}">
        <p14:creationId xmlns:p14="http://schemas.microsoft.com/office/powerpoint/2010/main" val="129804813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invX="1"/>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altLang="zh-CN" sz="3200" b="1" dirty="0"/>
              <a:t>مراحل الرقابة الإدارية </a:t>
            </a:r>
            <a:r>
              <a:rPr lang="en-US" altLang="zh-CN" sz="3200" b="1" dirty="0">
                <a:ea typeface="SimSun" pitchFamily="2" charset="-122"/>
              </a:rPr>
              <a:t>The Controlling</a:t>
            </a:r>
            <a:r>
              <a:rPr lang="ar-SA" altLang="zh-CN" sz="3200" b="1" dirty="0"/>
              <a:t> </a:t>
            </a:r>
            <a:r>
              <a:rPr lang="en-US" altLang="zh-CN" sz="3200" b="1" dirty="0" smtClean="0">
                <a:ea typeface="SimSun" pitchFamily="2" charset="-122"/>
              </a:rPr>
              <a:t>Process</a:t>
            </a:r>
            <a:endParaRPr lang="en-US" sz="3200" dirty="0"/>
          </a:p>
        </p:txBody>
      </p:sp>
      <p:sp>
        <p:nvSpPr>
          <p:cNvPr id="3" name="Content Placeholder 2"/>
          <p:cNvSpPr>
            <a:spLocks noGrp="1"/>
          </p:cNvSpPr>
          <p:nvPr>
            <p:ph idx="1"/>
          </p:nvPr>
        </p:nvSpPr>
        <p:spPr/>
        <p:txBody>
          <a:bodyPr/>
          <a:lstStyle/>
          <a:p>
            <a:pPr marL="0" indent="0">
              <a:buNone/>
            </a:pPr>
            <a:r>
              <a:rPr lang="ar-SA" altLang="zh-CN" sz="2400" dirty="0"/>
              <a:t>تتكون عملية الرقابة الإدارية من الخطوات الرئيسية التالية</a:t>
            </a:r>
            <a:r>
              <a:rPr lang="en-US" altLang="zh-CN" sz="2400" dirty="0">
                <a:ea typeface="SimSun" pitchFamily="2" charset="-122"/>
              </a:rPr>
              <a:t>: </a:t>
            </a:r>
            <a:endParaRPr lang="ar-AE" altLang="zh-CN" sz="2400" dirty="0" smtClean="0">
              <a:ea typeface="SimSun" pitchFamily="2" charset="-122"/>
            </a:endParaRPr>
          </a:p>
          <a:p>
            <a:pPr marL="0" indent="0">
              <a:buNone/>
            </a:pPr>
            <a:r>
              <a:rPr lang="ar-SA" altLang="zh-CN" sz="2400" dirty="0"/>
              <a:t/>
            </a:r>
            <a:br>
              <a:rPr lang="ar-SA" altLang="zh-CN" sz="2400" dirty="0"/>
            </a:br>
            <a:r>
              <a:rPr lang="en-US" altLang="zh-CN" sz="2400" dirty="0">
                <a:ea typeface="SimSun" pitchFamily="2" charset="-122"/>
              </a:rPr>
              <a:t> </a:t>
            </a:r>
            <a:r>
              <a:rPr lang="ar-SA" altLang="zh-CN" sz="2400" b="1" dirty="0"/>
              <a:t>(أ) تحديد المعايير </a:t>
            </a:r>
            <a:r>
              <a:rPr lang="en-US" altLang="zh-CN" sz="2400" b="1" dirty="0">
                <a:ea typeface="SimSun" pitchFamily="2" charset="-122"/>
              </a:rPr>
              <a:t>Establishing standards</a:t>
            </a:r>
            <a:r>
              <a:rPr lang="ar-SA" altLang="zh-CN" sz="2400" b="1" dirty="0"/>
              <a:t> </a:t>
            </a:r>
            <a:r>
              <a:rPr lang="ar-SA" altLang="zh-CN" sz="2400" dirty="0"/>
              <a:t/>
            </a:r>
            <a:br>
              <a:rPr lang="ar-SA" altLang="zh-CN" sz="2400" dirty="0"/>
            </a:br>
            <a:r>
              <a:rPr lang="en-US" altLang="zh-CN" sz="2400" dirty="0">
                <a:ea typeface="SimSun" pitchFamily="2" charset="-122"/>
              </a:rPr>
              <a:t>     </a:t>
            </a:r>
            <a:r>
              <a:rPr lang="ar-SA" altLang="zh-CN" sz="2400" dirty="0"/>
              <a:t>والمعيار هو رقم أو مستوى جودة نسعى إلى تحقيقه</a:t>
            </a:r>
            <a:r>
              <a:rPr lang="en-US" altLang="zh-CN" sz="2400" dirty="0">
                <a:ea typeface="SimSun" pitchFamily="2" charset="-122"/>
              </a:rPr>
              <a:t>. </a:t>
            </a:r>
            <a:r>
              <a:rPr lang="ar-SA" altLang="zh-CN" sz="2400" dirty="0"/>
              <a:t> </a:t>
            </a:r>
            <a:endParaRPr lang="ar-AE" altLang="zh-CN" sz="2400" dirty="0" smtClean="0"/>
          </a:p>
          <a:p>
            <a:pPr marL="0" indent="0">
              <a:buNone/>
            </a:pPr>
            <a:r>
              <a:rPr lang="ar-SA" sz="2400" dirty="0"/>
              <a:t>وتتمثل هذه المعايير فيما يلي</a:t>
            </a:r>
            <a:r>
              <a:rPr lang="en-US" sz="2400" dirty="0" smtClean="0"/>
              <a:t>:</a:t>
            </a:r>
            <a:endParaRPr lang="ar-AE" sz="2400" dirty="0" smtClean="0"/>
          </a:p>
          <a:p>
            <a:pPr marL="0" indent="0">
              <a:buNone/>
            </a:pPr>
            <a:endParaRPr lang="en-US" sz="2400" dirty="0"/>
          </a:p>
          <a:p>
            <a:r>
              <a:rPr lang="ar-SA" sz="2400" dirty="0" smtClean="0"/>
              <a:t>كمية </a:t>
            </a:r>
            <a:r>
              <a:rPr lang="ar-SA" sz="2400" dirty="0"/>
              <a:t>العمل المطلوب إنجازه</a:t>
            </a:r>
            <a:r>
              <a:rPr lang="en-US" sz="2400" dirty="0"/>
              <a:t>.</a:t>
            </a:r>
          </a:p>
          <a:p>
            <a:r>
              <a:rPr lang="ar-SA" sz="2400" dirty="0" smtClean="0"/>
              <a:t>مستواه </a:t>
            </a:r>
            <a:r>
              <a:rPr lang="ar-SA" sz="2400" dirty="0"/>
              <a:t>النوعي</a:t>
            </a:r>
            <a:r>
              <a:rPr lang="en-US" sz="2400" dirty="0"/>
              <a:t>.</a:t>
            </a:r>
          </a:p>
          <a:p>
            <a:r>
              <a:rPr lang="ar-SA" sz="2400" dirty="0" smtClean="0"/>
              <a:t>الزمن </a:t>
            </a:r>
            <a:r>
              <a:rPr lang="ar-SA" sz="2400" dirty="0"/>
              <a:t>اللازم لأدائه</a:t>
            </a:r>
            <a:r>
              <a:rPr lang="en-US" sz="2400" dirty="0"/>
              <a:t>.</a:t>
            </a:r>
          </a:p>
          <a:p>
            <a:pPr marL="0" indent="0">
              <a:buNone/>
            </a:pPr>
            <a:endParaRPr lang="en-US" sz="2400" dirty="0"/>
          </a:p>
        </p:txBody>
      </p:sp>
      <p:sp>
        <p:nvSpPr>
          <p:cNvPr id="4" name="Date Placeholder 3"/>
          <p:cNvSpPr>
            <a:spLocks noGrp="1"/>
          </p:cNvSpPr>
          <p:nvPr>
            <p:ph type="dt" sz="half" idx="10"/>
          </p:nvPr>
        </p:nvSpPr>
        <p:spPr/>
        <p:txBody>
          <a:bodyPr/>
          <a:lstStyle/>
          <a:p>
            <a:pPr>
              <a:defRPr/>
            </a:pPr>
            <a:fld id="{6AF6E5C5-FECE-43F0-B375-42212DD5068A}" type="datetime2">
              <a:rPr lang="en-US" smtClean="0"/>
              <a:t>Sunday, 14 June, 2020</a:t>
            </a:fld>
            <a:endParaRPr lang="en-US" dirty="0"/>
          </a:p>
        </p:txBody>
      </p:sp>
    </p:spTree>
    <p:extLst>
      <p:ext uri="{BB962C8B-B14F-4D97-AF65-F5344CB8AC3E}">
        <p14:creationId xmlns:p14="http://schemas.microsoft.com/office/powerpoint/2010/main" val="23084102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altLang="zh-CN" sz="3200" b="1" dirty="0"/>
              <a:t>مراحل الرقابة الإدارية </a:t>
            </a:r>
            <a:r>
              <a:rPr lang="en-US" altLang="zh-CN" sz="3200" b="1" dirty="0">
                <a:ea typeface="SimSun" pitchFamily="2" charset="-122"/>
              </a:rPr>
              <a:t>The Controlling</a:t>
            </a:r>
            <a:r>
              <a:rPr lang="ar-SA" altLang="zh-CN" sz="3200" b="1" dirty="0"/>
              <a:t> </a:t>
            </a:r>
            <a:r>
              <a:rPr lang="en-US" altLang="zh-CN" sz="3200" b="1" dirty="0" smtClean="0">
                <a:ea typeface="SimSun" pitchFamily="2" charset="-122"/>
              </a:rPr>
              <a:t>Process</a:t>
            </a:r>
            <a:endParaRPr lang="en-US" sz="3200" dirty="0"/>
          </a:p>
        </p:txBody>
      </p:sp>
      <p:sp>
        <p:nvSpPr>
          <p:cNvPr id="3" name="Content Placeholder 2"/>
          <p:cNvSpPr>
            <a:spLocks noGrp="1"/>
          </p:cNvSpPr>
          <p:nvPr>
            <p:ph idx="1"/>
          </p:nvPr>
        </p:nvSpPr>
        <p:spPr/>
        <p:txBody>
          <a:bodyPr/>
          <a:lstStyle/>
          <a:p>
            <a:pPr marL="0" indent="0">
              <a:buNone/>
            </a:pPr>
            <a:r>
              <a:rPr lang="ar-SA" altLang="zh-CN" b="1" dirty="0" smtClean="0"/>
              <a:t>(</a:t>
            </a:r>
            <a:r>
              <a:rPr lang="ar-SA" altLang="zh-CN" b="1" dirty="0"/>
              <a:t>ب) قياس الأداء </a:t>
            </a:r>
            <a:r>
              <a:rPr lang="en-US" altLang="zh-CN" b="1" dirty="0">
                <a:ea typeface="SimSun" pitchFamily="2" charset="-122"/>
              </a:rPr>
              <a:t>Measuring Performance</a:t>
            </a:r>
            <a:r>
              <a:rPr lang="ar-SA" altLang="zh-CN" b="1" dirty="0"/>
              <a:t> </a:t>
            </a:r>
            <a:r>
              <a:rPr lang="ar-SA" altLang="zh-CN" dirty="0"/>
              <a:t/>
            </a:r>
            <a:br>
              <a:rPr lang="ar-SA" altLang="zh-CN" dirty="0"/>
            </a:br>
            <a:endParaRPr lang="ar-AE" altLang="zh-CN" dirty="0" smtClean="0"/>
          </a:p>
          <a:p>
            <a:pPr marL="0" indent="0">
              <a:buNone/>
            </a:pPr>
            <a:r>
              <a:rPr lang="ar-SA" dirty="0"/>
              <a:t>قياس الأداء الفعلي ومقارنته بالمعايير السابق وضعها ففي الواقع تظهر كثير من الاختلافات والاختلالات في تنفيذ المهام كما كان مخططا لها في مستوى الأداء للأفراد أو الإدارات المختلفة فيقصد بذلك مقارنة النتائج المحققة بالمعدلات الموضوعة سلفا فهو تقييم الإنجاز الذي يتم عن طريق وسائل متنوعة منها التقارير الإدارية والشكاوي والتفتيش </a:t>
            </a:r>
            <a:r>
              <a:rPr lang="en-US" dirty="0"/>
              <a:t>.</a:t>
            </a:r>
          </a:p>
          <a:p>
            <a:pPr marL="0" indent="0">
              <a:buNone/>
            </a:pPr>
            <a:endParaRPr lang="en-US" dirty="0"/>
          </a:p>
        </p:txBody>
      </p:sp>
      <p:sp>
        <p:nvSpPr>
          <p:cNvPr id="4" name="Date Placeholder 3"/>
          <p:cNvSpPr>
            <a:spLocks noGrp="1"/>
          </p:cNvSpPr>
          <p:nvPr>
            <p:ph type="dt" sz="half" idx="10"/>
          </p:nvPr>
        </p:nvSpPr>
        <p:spPr/>
        <p:txBody>
          <a:bodyPr/>
          <a:lstStyle/>
          <a:p>
            <a:pPr>
              <a:defRPr/>
            </a:pPr>
            <a:fld id="{78EADAB8-DCBD-455D-BBE8-908768448ADF}" type="datetime2">
              <a:rPr lang="en-US" smtClean="0"/>
              <a:t>Sunday, 14 June, 2020</a:t>
            </a:fld>
            <a:endParaRPr lang="en-US" dirty="0"/>
          </a:p>
        </p:txBody>
      </p:sp>
    </p:spTree>
    <p:extLst>
      <p:ext uri="{BB962C8B-B14F-4D97-AF65-F5344CB8AC3E}">
        <p14:creationId xmlns:p14="http://schemas.microsoft.com/office/powerpoint/2010/main" val="158081233"/>
      </p:ext>
    </p:extLst>
  </p:cSld>
  <p:clrMapOvr>
    <a:masterClrMapping/>
  </p:clrMapOvr>
</p:sld>
</file>

<file path=ppt/theme/theme1.xml><?xml version="1.0" encoding="utf-8"?>
<a:theme xmlns:a="http://schemas.openxmlformats.org/drawingml/2006/main" name="Balance">
  <a:themeElements>
    <a:clrScheme name="Balance 1">
      <a:dk1>
        <a:srgbClr val="663300"/>
      </a:dk1>
      <a:lt1>
        <a:srgbClr val="FFFFFF"/>
      </a:lt1>
      <a:dk2>
        <a:srgbClr val="996600"/>
      </a:dk2>
      <a:lt2>
        <a:srgbClr val="DBBD71"/>
      </a:lt2>
      <a:accent1>
        <a:srgbClr val="F8A500"/>
      </a:accent1>
      <a:accent2>
        <a:srgbClr val="808000"/>
      </a:accent2>
      <a:accent3>
        <a:srgbClr val="CAB8AA"/>
      </a:accent3>
      <a:accent4>
        <a:srgbClr val="DADADA"/>
      </a:accent4>
      <a:accent5>
        <a:srgbClr val="FBCFAA"/>
      </a:accent5>
      <a:accent6>
        <a:srgbClr val="737300"/>
      </a:accent6>
      <a:hlink>
        <a:srgbClr val="FFCC66"/>
      </a:hlink>
      <a:folHlink>
        <a:srgbClr val="CCA500"/>
      </a:folHlink>
    </a:clrScheme>
    <a:fontScheme name="Balance">
      <a:majorFont>
        <a:latin typeface="Arial"/>
        <a:ea typeface=""/>
        <a:cs typeface="Arial"/>
      </a:majorFont>
      <a:minorFont>
        <a:latin typeface="Tahoma"/>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1" eaLnBrk="1" fontAlgn="base" latinLnBrk="0" hangingPunct="1">
          <a:lnSpc>
            <a:spcPct val="100000"/>
          </a:lnSpc>
          <a:spcBef>
            <a:spcPct val="0"/>
          </a:spcBef>
          <a:spcAft>
            <a:spcPct val="0"/>
          </a:spcAft>
          <a:buClrTx/>
          <a:buSzTx/>
          <a:buFontTx/>
          <a:buNone/>
          <a:tabLst/>
          <a:defRPr kumimoji="0" lang="ar-SA" sz="1800" b="0" i="0" u="none" strike="noStrike" cap="none" normalizeH="0" baseline="0" smtClean="0">
            <a:ln>
              <a:noFill/>
            </a:ln>
            <a:solidFill>
              <a:schemeClr val="tx1"/>
            </a:solidFill>
            <a:effectLst/>
            <a:latin typeface="Tahoma" pitchFamily="34" charset="0"/>
            <a:cs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1" eaLnBrk="1" fontAlgn="base" latinLnBrk="0" hangingPunct="1">
          <a:lnSpc>
            <a:spcPct val="100000"/>
          </a:lnSpc>
          <a:spcBef>
            <a:spcPct val="0"/>
          </a:spcBef>
          <a:spcAft>
            <a:spcPct val="0"/>
          </a:spcAft>
          <a:buClrTx/>
          <a:buSzTx/>
          <a:buFontTx/>
          <a:buNone/>
          <a:tabLst/>
          <a:defRPr kumimoji="0" lang="ar-SA" sz="1800" b="0" i="0" u="none" strike="noStrike" cap="none" normalizeH="0" baseline="0" smtClean="0">
            <a:ln>
              <a:noFill/>
            </a:ln>
            <a:solidFill>
              <a:schemeClr val="tx1"/>
            </a:solidFill>
            <a:effectLst/>
            <a:latin typeface="Tahoma" pitchFamily="34" charset="0"/>
            <a:cs typeface="Arial" pitchFamily="34" charset="0"/>
          </a:defRPr>
        </a:defPPr>
      </a:lstStyle>
    </a:lnDef>
  </a:objectDefaults>
  <a:extraClrSchemeLst>
    <a:extraClrScheme>
      <a:clrScheme name="Balance 1">
        <a:dk1>
          <a:srgbClr val="663300"/>
        </a:dk1>
        <a:lt1>
          <a:srgbClr val="FFFFFF"/>
        </a:lt1>
        <a:dk2>
          <a:srgbClr val="996600"/>
        </a:dk2>
        <a:lt2>
          <a:srgbClr val="DBBD71"/>
        </a:lt2>
        <a:accent1>
          <a:srgbClr val="F8A500"/>
        </a:accent1>
        <a:accent2>
          <a:srgbClr val="808000"/>
        </a:accent2>
        <a:accent3>
          <a:srgbClr val="CAB8AA"/>
        </a:accent3>
        <a:accent4>
          <a:srgbClr val="DADADA"/>
        </a:accent4>
        <a:accent5>
          <a:srgbClr val="FBCFAA"/>
        </a:accent5>
        <a:accent6>
          <a:srgbClr val="737300"/>
        </a:accent6>
        <a:hlink>
          <a:srgbClr val="FFCC66"/>
        </a:hlink>
        <a:folHlink>
          <a:srgbClr val="CCA500"/>
        </a:folHlink>
      </a:clrScheme>
      <a:clrMap bg1="dk2" tx1="lt1" bg2="dk1" tx2="lt2" accent1="accent1" accent2="accent2" accent3="accent3" accent4="accent4" accent5="accent5" accent6="accent6" hlink="hlink" folHlink="folHlink"/>
    </a:extraClrScheme>
    <a:extraClrScheme>
      <a:clrScheme name="Balance 2">
        <a:dk1>
          <a:srgbClr val="660000"/>
        </a:dk1>
        <a:lt1>
          <a:srgbClr val="FFFFFF"/>
        </a:lt1>
        <a:dk2>
          <a:srgbClr val="800000"/>
        </a:dk2>
        <a:lt2>
          <a:srgbClr val="FFFFCC"/>
        </a:lt2>
        <a:accent1>
          <a:srgbClr val="CC6600"/>
        </a:accent1>
        <a:accent2>
          <a:srgbClr val="BE7960"/>
        </a:accent2>
        <a:accent3>
          <a:srgbClr val="C0AAAA"/>
        </a:accent3>
        <a:accent4>
          <a:srgbClr val="DADADA"/>
        </a:accent4>
        <a:accent5>
          <a:srgbClr val="E2B8AA"/>
        </a:accent5>
        <a:accent6>
          <a:srgbClr val="AC6D56"/>
        </a:accent6>
        <a:hlink>
          <a:srgbClr val="FFFF99"/>
        </a:hlink>
        <a:folHlink>
          <a:srgbClr val="E5B325"/>
        </a:folHlink>
      </a:clrScheme>
      <a:clrMap bg1="dk2" tx1="lt1" bg2="dk1" tx2="lt2" accent1="accent1" accent2="accent2" accent3="accent3" accent4="accent4" accent5="accent5" accent6="accent6" hlink="hlink" folHlink="folHlink"/>
    </a:extraClrScheme>
    <a:extraClrScheme>
      <a:clrScheme name="Balance 3">
        <a:dk1>
          <a:srgbClr val="003300"/>
        </a:dk1>
        <a:lt1>
          <a:srgbClr val="FFFFFF"/>
        </a:lt1>
        <a:dk2>
          <a:srgbClr val="4D6A2A"/>
        </a:dk2>
        <a:lt2>
          <a:srgbClr val="CCFF99"/>
        </a:lt2>
        <a:accent1>
          <a:srgbClr val="2EB62E"/>
        </a:accent1>
        <a:accent2>
          <a:srgbClr val="527C3A"/>
        </a:accent2>
        <a:accent3>
          <a:srgbClr val="B2B9AC"/>
        </a:accent3>
        <a:accent4>
          <a:srgbClr val="DADADA"/>
        </a:accent4>
        <a:accent5>
          <a:srgbClr val="ADD7AD"/>
        </a:accent5>
        <a:accent6>
          <a:srgbClr val="497034"/>
        </a:accent6>
        <a:hlink>
          <a:srgbClr val="DDD800"/>
        </a:hlink>
        <a:folHlink>
          <a:srgbClr val="009999"/>
        </a:folHlink>
      </a:clrScheme>
      <a:clrMap bg1="dk2" tx1="lt1" bg2="dk1" tx2="lt2" accent1="accent1" accent2="accent2" accent3="accent3" accent4="accent4" accent5="accent5" accent6="accent6" hlink="hlink" folHlink="folHlink"/>
    </a:extraClrScheme>
    <a:extraClrScheme>
      <a:clrScheme name="Balance 4">
        <a:dk1>
          <a:srgbClr val="005A58"/>
        </a:dk1>
        <a:lt1>
          <a:srgbClr val="FFFFFF"/>
        </a:lt1>
        <a:dk2>
          <a:srgbClr val="00716E"/>
        </a:dk2>
        <a:lt2>
          <a:srgbClr val="FFFF99"/>
        </a:lt2>
        <a:accent1>
          <a:srgbClr val="2DB3B0"/>
        </a:accent1>
        <a:accent2>
          <a:srgbClr val="6D6FC7"/>
        </a:accent2>
        <a:accent3>
          <a:srgbClr val="AABBBA"/>
        </a:accent3>
        <a:accent4>
          <a:srgbClr val="DADADA"/>
        </a:accent4>
        <a:accent5>
          <a:srgbClr val="ADD6D4"/>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alance 5">
        <a:dk1>
          <a:srgbClr val="003366"/>
        </a:dk1>
        <a:lt1>
          <a:srgbClr val="FFFFFF"/>
        </a:lt1>
        <a:dk2>
          <a:srgbClr val="2B5481"/>
        </a:dk2>
        <a:lt2>
          <a:srgbClr val="E5FFFF"/>
        </a:lt2>
        <a:accent1>
          <a:srgbClr val="336699"/>
        </a:accent1>
        <a:accent2>
          <a:srgbClr val="00B000"/>
        </a:accent2>
        <a:accent3>
          <a:srgbClr val="ACB3C1"/>
        </a:accent3>
        <a:accent4>
          <a:srgbClr val="DADADA"/>
        </a:accent4>
        <a:accent5>
          <a:srgbClr val="ADB8CA"/>
        </a:accent5>
        <a:accent6>
          <a:srgbClr val="009F00"/>
        </a:accent6>
        <a:hlink>
          <a:srgbClr val="00CCFF"/>
        </a:hlink>
        <a:folHlink>
          <a:srgbClr val="B5FFFB"/>
        </a:folHlink>
      </a:clrScheme>
      <a:clrMap bg1="dk2" tx1="lt1" bg2="dk1" tx2="lt2" accent1="accent1" accent2="accent2" accent3="accent3" accent4="accent4" accent5="accent5" accent6="accent6" hlink="hlink" folHlink="folHlink"/>
    </a:extraClrScheme>
    <a:extraClrScheme>
      <a:clrScheme name="Balance 6">
        <a:dk1>
          <a:srgbClr val="2F2D25"/>
        </a:dk1>
        <a:lt1>
          <a:srgbClr val="FFFFFF"/>
        </a:lt1>
        <a:dk2>
          <a:srgbClr val="656151"/>
        </a:dk2>
        <a:lt2>
          <a:srgbClr val="FFFFCC"/>
        </a:lt2>
        <a:accent1>
          <a:srgbClr val="818173"/>
        </a:accent1>
        <a:accent2>
          <a:srgbClr val="809EA8"/>
        </a:accent2>
        <a:accent3>
          <a:srgbClr val="B8B7B3"/>
        </a:accent3>
        <a:accent4>
          <a:srgbClr val="DADADA"/>
        </a:accent4>
        <a:accent5>
          <a:srgbClr val="C1C1BC"/>
        </a:accent5>
        <a:accent6>
          <a:srgbClr val="738F98"/>
        </a:accent6>
        <a:hlink>
          <a:srgbClr val="E2C86A"/>
        </a:hlink>
        <a:folHlink>
          <a:srgbClr val="B7B6A3"/>
        </a:folHlink>
      </a:clrScheme>
      <a:clrMap bg1="dk2" tx1="lt1" bg2="dk1" tx2="lt2" accent1="accent1" accent2="accent2" accent3="accent3" accent4="accent4" accent5="accent5" accent6="accent6" hlink="hlink" folHlink="folHlink"/>
    </a:extraClrScheme>
    <a:extraClrScheme>
      <a:clrScheme name="Balance 7">
        <a:dk1>
          <a:srgbClr val="B4AF80"/>
        </a:dk1>
        <a:lt1>
          <a:srgbClr val="FFFFFF"/>
        </a:lt1>
        <a:dk2>
          <a:srgbClr val="C8C6A2"/>
        </a:dk2>
        <a:lt2>
          <a:srgbClr val="827F4C"/>
        </a:lt2>
        <a:accent1>
          <a:srgbClr val="7C784E"/>
        </a:accent1>
        <a:accent2>
          <a:srgbClr val="A2A4AC"/>
        </a:accent2>
        <a:accent3>
          <a:srgbClr val="E0DFCE"/>
        </a:accent3>
        <a:accent4>
          <a:srgbClr val="DADADA"/>
        </a:accent4>
        <a:accent5>
          <a:srgbClr val="BFBEB2"/>
        </a:accent5>
        <a:accent6>
          <a:srgbClr val="92949B"/>
        </a:accent6>
        <a:hlink>
          <a:srgbClr val="33CCCC"/>
        </a:hlink>
        <a:folHlink>
          <a:srgbClr val="009999"/>
        </a:folHlink>
      </a:clrScheme>
      <a:clrMap bg1="dk2" tx1="lt1" bg2="dk1" tx2="lt2" accent1="accent1" accent2="accent2" accent3="accent3" accent4="accent4" accent5="accent5" accent6="accent6" hlink="hlink" folHlink="folHlink"/>
    </a:extraClrScheme>
    <a:extraClrScheme>
      <a:clrScheme name="Balance 8">
        <a:dk1>
          <a:srgbClr val="000000"/>
        </a:dk1>
        <a:lt1>
          <a:srgbClr val="DDDDDD"/>
        </a:lt1>
        <a:dk2>
          <a:srgbClr val="000000"/>
        </a:dk2>
        <a:lt2>
          <a:srgbClr val="B8B7D1"/>
        </a:lt2>
        <a:accent1>
          <a:srgbClr val="F1F0F4"/>
        </a:accent1>
        <a:accent2>
          <a:srgbClr val="C1BCFC"/>
        </a:accent2>
        <a:accent3>
          <a:srgbClr val="EBEBEB"/>
        </a:accent3>
        <a:accent4>
          <a:srgbClr val="000000"/>
        </a:accent4>
        <a:accent5>
          <a:srgbClr val="F7F6F8"/>
        </a:accent5>
        <a:accent6>
          <a:srgbClr val="AFAAE4"/>
        </a:accent6>
        <a:hlink>
          <a:srgbClr val="5454C6"/>
        </a:hlink>
        <a:folHlink>
          <a:srgbClr val="6A6F86"/>
        </a:folHlink>
      </a:clrScheme>
      <a:clrMap bg1="lt1" tx1="dk1" bg2="lt2" tx2="dk2" accent1="accent1" accent2="accent2" accent3="accent3" accent4="accent4" accent5="accent5" accent6="accent6" hlink="hlink" folHlink="folHlink"/>
    </a:extraClrScheme>
    <a:extraClrScheme>
      <a:clrScheme name="Balance 9">
        <a:dk1>
          <a:srgbClr val="000000"/>
        </a:dk1>
        <a:lt1>
          <a:srgbClr val="FFFFFF"/>
        </a:lt1>
        <a:dk2>
          <a:srgbClr val="00A29E"/>
        </a:dk2>
        <a:lt2>
          <a:srgbClr val="CBCBCB"/>
        </a:lt2>
        <a:accent1>
          <a:srgbClr val="E5E5FF"/>
        </a:accent1>
        <a:accent2>
          <a:srgbClr val="79CD6B"/>
        </a:accent2>
        <a:accent3>
          <a:srgbClr val="FFFFFF"/>
        </a:accent3>
        <a:accent4>
          <a:srgbClr val="000000"/>
        </a:accent4>
        <a:accent5>
          <a:srgbClr val="F0F0FF"/>
        </a:accent5>
        <a:accent6>
          <a:srgbClr val="6DBA60"/>
        </a:accent6>
        <a:hlink>
          <a:srgbClr val="4477DE"/>
        </a:hlink>
        <a:folHlink>
          <a:srgbClr val="65498F"/>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Balance</Template>
  <TotalTime>24121</TotalTime>
  <Words>1020</Words>
  <Application>Microsoft Office PowerPoint</Application>
  <PresentationFormat>On-screen Show (4:3)</PresentationFormat>
  <Paragraphs>169</Paragraphs>
  <Slides>25</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25</vt:i4>
      </vt:variant>
    </vt:vector>
  </HeadingPairs>
  <TitlesOfParts>
    <vt:vector size="33" baseType="lpstr">
      <vt:lpstr>SimSun</vt:lpstr>
      <vt:lpstr>Arial</vt:lpstr>
      <vt:lpstr>Calibri</vt:lpstr>
      <vt:lpstr>Simplified Arabic</vt:lpstr>
      <vt:lpstr>Tahoma</vt:lpstr>
      <vt:lpstr>Times New Roman</vt:lpstr>
      <vt:lpstr>Wingdings</vt:lpstr>
      <vt:lpstr>Balance</vt:lpstr>
      <vt:lpstr>الرقابة</vt:lpstr>
      <vt:lpstr>PowerPoint Presentation</vt:lpstr>
      <vt:lpstr>الرقابة</vt:lpstr>
      <vt:lpstr>مفهوم الرقابة : Concept of Controlling  </vt:lpstr>
      <vt:lpstr>مفهوم الرقابة</vt:lpstr>
      <vt:lpstr>PowerPoint Presentation</vt:lpstr>
      <vt:lpstr>أسئلة للمناقشة</vt:lpstr>
      <vt:lpstr>مراحل الرقابة الإدارية The Controlling Process</vt:lpstr>
      <vt:lpstr>مراحل الرقابة الإدارية The Controlling Process</vt:lpstr>
      <vt:lpstr>مراحل الرقابة الإدارية The Controlling Process</vt:lpstr>
      <vt:lpstr>مراحل الرقابة الإدارية The Controlling Process</vt:lpstr>
      <vt:lpstr>PowerPoint Presentation</vt:lpstr>
      <vt:lpstr>PowerPoint Presentation</vt:lpstr>
      <vt:lpstr>خريطة جانت (خريطة الجدول الزمني) </vt:lpstr>
      <vt:lpstr>خريطة جانت ليوم عمل معين (مع بيان المتوقع و الفعلي) </vt:lpstr>
      <vt:lpstr>خريطة جانت (خريطة الجدول الزمني) </vt:lpstr>
      <vt:lpstr>خريطة جانت</vt:lpstr>
      <vt:lpstr>شبكة بيرت شبكة لتخطيط الوقت و مراقبة عملية التنفيذ</vt:lpstr>
      <vt:lpstr>مثال: برنامج زمني لإنتاج سيارة</vt:lpstr>
      <vt:lpstr>رسم شبكة بيرت</vt:lpstr>
      <vt:lpstr>PowerPoint Presentation</vt:lpstr>
      <vt:lpstr>أسئلة للمناقشة</vt:lpstr>
      <vt:lpstr>أهمية الرقابة</vt:lpstr>
      <vt:lpstr>أهمية الرقابة</vt:lpstr>
      <vt:lpstr>مشكلات إدارية معاصرة</vt:lpstr>
    </vt:vector>
  </TitlesOfParts>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مبادئ الإدارة</dc:title>
  <dc:creator>*************</dc:creator>
  <cp:lastModifiedBy>Salim Al Jundi </cp:lastModifiedBy>
  <cp:revision>114</cp:revision>
  <dcterms:created xsi:type="dcterms:W3CDTF">2005-09-22T08:54:26Z</dcterms:created>
  <dcterms:modified xsi:type="dcterms:W3CDTF">2020-06-14T06:40:53Z</dcterms:modified>
</cp:coreProperties>
</file>